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92" r:id="rId2"/>
  </p:sldMasterIdLst>
  <p:notesMasterIdLst>
    <p:notesMasterId r:id="rId125"/>
  </p:notesMasterIdLst>
  <p:sldIdLst>
    <p:sldId id="378" r:id="rId3"/>
    <p:sldId id="379" r:id="rId4"/>
    <p:sldId id="380"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329" r:id="rId38"/>
    <p:sldId id="330" r:id="rId39"/>
    <p:sldId id="331" r:id="rId40"/>
    <p:sldId id="332" r:id="rId41"/>
    <p:sldId id="333" r:id="rId42"/>
    <p:sldId id="334" r:id="rId43"/>
    <p:sldId id="335" r:id="rId44"/>
    <p:sldId id="336" r:id="rId45"/>
    <p:sldId id="337" r:id="rId46"/>
    <p:sldId id="403" r:id="rId47"/>
    <p:sldId id="404" r:id="rId48"/>
    <p:sldId id="405" r:id="rId49"/>
    <p:sldId id="406" r:id="rId50"/>
    <p:sldId id="407" r:id="rId51"/>
    <p:sldId id="408" r:id="rId52"/>
    <p:sldId id="409" r:id="rId53"/>
    <p:sldId id="410" r:id="rId54"/>
    <p:sldId id="411" r:id="rId55"/>
    <p:sldId id="412" r:id="rId56"/>
    <p:sldId id="413" r:id="rId57"/>
    <p:sldId id="414" r:id="rId58"/>
    <p:sldId id="415" r:id="rId59"/>
    <p:sldId id="416"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321" r:id="rId79"/>
    <p:sldId id="322" r:id="rId80"/>
    <p:sldId id="323" r:id="rId81"/>
    <p:sldId id="324" r:id="rId82"/>
    <p:sldId id="325" r:id="rId83"/>
    <p:sldId id="326" r:id="rId84"/>
    <p:sldId id="327" r:id="rId85"/>
    <p:sldId id="328"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 id="399" r:id="rId120"/>
    <p:sldId id="402" r:id="rId121"/>
    <p:sldId id="374" r:id="rId122"/>
    <p:sldId id="376" r:id="rId123"/>
    <p:sldId id="377" r:id="rId124"/>
  </p:sldIdLst>
  <p:sldSz cx="9144000" cy="5143500" type="screen16x9"/>
  <p:notesSz cx="6858000" cy="9144000"/>
  <p:embeddedFontLst>
    <p:embeddedFont>
      <p:font typeface="29LT Bukra Bold" panose="020B0604020202020204" charset="0"/>
      <p:bold r:id="rId126"/>
    </p:embeddedFont>
    <p:embeddedFont>
      <p:font typeface="Cambria Math" panose="02040503050406030204" pitchFamily="18" charset="0"/>
      <p:regular r:id="rId127"/>
    </p:embeddedFont>
    <p:embeddedFont>
      <p:font typeface="Catamaran" panose="020B0604020202020204" charset="0"/>
      <p:regular r:id="rId128"/>
      <p:bold r:id="rId129"/>
    </p:embeddedFont>
    <p:embeddedFont>
      <p:font typeface="JetBrains Mono" panose="02000009000000000000" pitchFamily="49" charset="0"/>
      <p:regular r:id="rId130"/>
      <p:bold r:id="rId131"/>
      <p:italic r:id="rId132"/>
      <p:boldItalic r:id="rId133"/>
    </p:embeddedFont>
    <p:embeddedFont>
      <p:font typeface="JetBrains Mono" panose="02000009000000000000" pitchFamily="49" charset="0"/>
      <p:regular r:id="rId130"/>
      <p:bold r:id="rId131"/>
      <p:italic r:id="rId132"/>
      <p:boldItalic r:id="rId133"/>
    </p:embeddedFont>
    <p:embeddedFont>
      <p:font typeface="Jockey One" panose="020B0604020202020204" charset="-18"/>
      <p:regular r:id="rId134"/>
    </p:embeddedFont>
    <p:embeddedFont>
      <p:font typeface="Tomorrow" panose="020B0604020202020204" charset="0"/>
      <p:regular r:id="rId135"/>
      <p:bold r:id="rId136"/>
      <p:italic r:id="rId137"/>
      <p:boldItalic r:id="rId138"/>
    </p:embeddedFont>
    <p:embeddedFont>
      <p:font typeface="Tomorrow Medium" panose="020B0604020202020204" charset="0"/>
      <p:regular r:id="rId139"/>
      <p:bold r:id="rId140"/>
      <p:italic r:id="rId141"/>
      <p:boldItalic r:id="rId142"/>
    </p:embeddedFont>
    <p:embeddedFont>
      <p:font typeface="Tomorrow SemiBold" panose="020B0604020202020204" charset="0"/>
      <p:regular r:id="rId143"/>
      <p:bold r:id="rId144"/>
      <p:italic r:id="rId145"/>
      <p:boldItalic r:id="rId146"/>
    </p:embeddedFont>
    <p:embeddedFont>
      <p:font typeface="Voces" panose="020B0604020202020204" charset="0"/>
      <p:regular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4A8EBA-0861-4DEF-9478-E8A3A1A9D9EB}">
  <a:tblStyle styleId="{EA4A8EBA-0861-4DEF-9478-E8A3A1A9D9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9" autoAdjust="0"/>
    <p:restoredTop sz="94660"/>
  </p:normalViewPr>
  <p:slideViewPr>
    <p:cSldViewPr snapToGrid="0">
      <p:cViewPr varScale="1">
        <p:scale>
          <a:sx n="92" d="100"/>
          <a:sy n="92" d="100"/>
        </p:scale>
        <p:origin x="91"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1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3.fntdata"/><Relationship Id="rId149" Type="http://schemas.openxmlformats.org/officeDocument/2006/relationships/viewProps" Target="viewProps.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font" Target="fonts/font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15.fntdata"/><Relationship Id="rId14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5.fntdata"/><Relationship Id="rId135" Type="http://schemas.openxmlformats.org/officeDocument/2006/relationships/font" Target="fonts/font10.fntdata"/><Relationship Id="rId151"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notesMaster" Target="notesMasters/notesMaster1.xml"/><Relationship Id="rId141" Type="http://schemas.openxmlformats.org/officeDocument/2006/relationships/font" Target="fonts/font16.fntdata"/><Relationship Id="rId146"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fntdata"/><Relationship Id="rId147"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8.fntdata"/><Relationship Id="rId148"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8.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19.fntdata"/><Relationship Id="rId90"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c2a3c195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0c2a3c195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8e4cf266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8e4cf266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2016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08e4cf2667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08e4cf2667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8e4cf266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8e4cf266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8e4cf266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8e4cf266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108e4cf2667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108e4cf2667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6787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1696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00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8e4cf266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8e4cf266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57303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10d27bc434a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10d27bc434a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117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1836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1285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982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8e4cf266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8e4cf266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32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294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926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77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8e4cf266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8e4cf266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7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8e4cf266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8e4cf266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296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231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8e4cf266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8e4cf266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577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cb5e67c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cb5e67c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0c2a3c195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0c2a3c195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cb5e67c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cb5e67c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3339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2762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0cb5e67cc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0cb5e67cc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8e4cf266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8e4cf266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794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8e4cf266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8e4cf266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cb5e67c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cb5e67c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0398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38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5196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9743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0cb5e67c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0cb5e67c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848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537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9820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451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792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570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12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187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973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469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164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537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451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7927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12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18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9828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973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469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164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737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9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022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842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5868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198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98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71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125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90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688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4069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5996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4673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8205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378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2895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28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7732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5403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899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0943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001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9762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08e4cf266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08e4cf266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6052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08e4cf2667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08e4cf2667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108e4cf2667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108e4cf2667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08e4cf2667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08e4cf266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0555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08e4cf2667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08e4cf2667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8e4cf266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8e4cf266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6527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08e4cf2667_0_1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08e4cf2667_0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4110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cb5e67c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cb5e67c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21710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08e4cf266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08e4cf266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882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e4cf266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108e4cf266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cb5e67c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cb5e67c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32079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08e4cf266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08e4cf266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1831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0cb5e67cc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0cb5e67cc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95398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08e4cf266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08e4cf266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27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108e4cf2667_0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108e4cf2667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0398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08e4cf2667_0_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08e4cf2667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08e4cf2667_0_1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08e4cf2667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70464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08e4cf2667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08e4cf2667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bit.ly/2Tynxth" TargetMode="External"/><Relationship Id="rId3" Type="http://schemas.openxmlformats.org/officeDocument/2006/relationships/image" Target="../media/image2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hyperlink" Target="http://bit.ly/2TtBDfr" TargetMode="External"/><Relationship Id="rId4" Type="http://schemas.openxmlformats.org/officeDocument/2006/relationships/image" Target="../media/image34.png"/><Relationship Id="rId9"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30.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gradFill>
          <a:gsLst>
            <a:gs pos="0">
              <a:srgbClr val="11002B"/>
            </a:gs>
            <a:gs pos="100000">
              <a:srgbClr val="210051"/>
            </a:gs>
          </a:gsLst>
          <a:lin ang="18900732" scaled="0"/>
        </a:gradFill>
        <a:effectLst/>
      </p:bgPr>
    </p:bg>
    <p:spTree>
      <p:nvGrpSpPr>
        <p:cNvPr id="1" name="Shape 437"/>
        <p:cNvGrpSpPr/>
        <p:nvPr/>
      </p:nvGrpSpPr>
      <p:grpSpPr>
        <a:xfrm>
          <a:off x="0" y="0"/>
          <a:ext cx="0" cy="0"/>
          <a:chOff x="0" y="0"/>
          <a:chExt cx="0" cy="0"/>
        </a:xfrm>
      </p:grpSpPr>
      <p:pic>
        <p:nvPicPr>
          <p:cNvPr id="438" name="Google Shape;438;p2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39" name="Google Shape;439;p29"/>
          <p:cNvPicPr preferRelativeResize="0"/>
          <p:nvPr/>
        </p:nvPicPr>
        <p:blipFill>
          <a:blip r:embed="rId3">
            <a:alphaModFix/>
          </a:blip>
          <a:stretch>
            <a:fillRect/>
          </a:stretch>
        </p:blipFill>
        <p:spPr>
          <a:xfrm rot="-5400000" flipH="1">
            <a:off x="5497537" y="3268637"/>
            <a:ext cx="1046550" cy="1842975"/>
          </a:xfrm>
          <a:prstGeom prst="rect">
            <a:avLst/>
          </a:prstGeom>
          <a:noFill/>
          <a:ln>
            <a:noFill/>
          </a:ln>
        </p:spPr>
      </p:pic>
      <p:pic>
        <p:nvPicPr>
          <p:cNvPr id="440" name="Google Shape;440;p29"/>
          <p:cNvPicPr preferRelativeResize="0"/>
          <p:nvPr/>
        </p:nvPicPr>
        <p:blipFill>
          <a:blip r:embed="rId4">
            <a:alphaModFix amt="33000"/>
          </a:blip>
          <a:stretch>
            <a:fillRect/>
          </a:stretch>
        </p:blipFill>
        <p:spPr>
          <a:xfrm rot="10800000" flipH="1">
            <a:off x="6280750" y="471875"/>
            <a:ext cx="2302425" cy="2284599"/>
          </a:xfrm>
          <a:prstGeom prst="rect">
            <a:avLst/>
          </a:prstGeom>
          <a:noFill/>
          <a:ln>
            <a:noFill/>
          </a:ln>
        </p:spPr>
      </p:pic>
      <p:pic>
        <p:nvPicPr>
          <p:cNvPr id="441" name="Google Shape;441;p29"/>
          <p:cNvPicPr preferRelativeResize="0"/>
          <p:nvPr/>
        </p:nvPicPr>
        <p:blipFill rotWithShape="1">
          <a:blip r:embed="rId5">
            <a:alphaModFix amt="58000"/>
          </a:blip>
          <a:srcRect l="23130" b="21587"/>
          <a:stretch/>
        </p:blipFill>
        <p:spPr>
          <a:xfrm>
            <a:off x="0" y="2004825"/>
            <a:ext cx="3099674" cy="3138674"/>
          </a:xfrm>
          <a:prstGeom prst="rect">
            <a:avLst/>
          </a:prstGeom>
          <a:noFill/>
          <a:ln>
            <a:noFill/>
          </a:ln>
        </p:spPr>
      </p:pic>
      <p:pic>
        <p:nvPicPr>
          <p:cNvPr id="442" name="Google Shape;442;p29"/>
          <p:cNvPicPr preferRelativeResize="0"/>
          <p:nvPr/>
        </p:nvPicPr>
        <p:blipFill>
          <a:blip r:embed="rId6">
            <a:alphaModFix amt="64000"/>
          </a:blip>
          <a:stretch>
            <a:fillRect/>
          </a:stretch>
        </p:blipFill>
        <p:spPr>
          <a:xfrm rot="10800000" flipH="1">
            <a:off x="765838" y="691462"/>
            <a:ext cx="1568001" cy="1004901"/>
          </a:xfrm>
          <a:prstGeom prst="rect">
            <a:avLst/>
          </a:prstGeom>
          <a:noFill/>
          <a:ln>
            <a:noFill/>
          </a:ln>
        </p:spPr>
      </p:pic>
      <p:pic>
        <p:nvPicPr>
          <p:cNvPr id="443" name="Google Shape;443;p29"/>
          <p:cNvPicPr preferRelativeResize="0"/>
          <p:nvPr/>
        </p:nvPicPr>
        <p:blipFill>
          <a:blip r:embed="rId3">
            <a:alphaModFix/>
          </a:blip>
          <a:stretch>
            <a:fillRect/>
          </a:stretch>
        </p:blipFill>
        <p:spPr>
          <a:xfrm flipH="1">
            <a:off x="508657" y="471885"/>
            <a:ext cx="895709" cy="1577328"/>
          </a:xfrm>
          <a:prstGeom prst="rect">
            <a:avLst/>
          </a:prstGeom>
          <a:noFill/>
          <a:ln>
            <a:noFill/>
          </a:ln>
        </p:spPr>
      </p:pic>
      <p:pic>
        <p:nvPicPr>
          <p:cNvPr id="444" name="Google Shape;444;p29"/>
          <p:cNvPicPr preferRelativeResize="0"/>
          <p:nvPr/>
        </p:nvPicPr>
        <p:blipFill>
          <a:blip r:embed="rId7">
            <a:alphaModFix amt="36000"/>
          </a:blip>
          <a:stretch>
            <a:fillRect/>
          </a:stretch>
        </p:blipFill>
        <p:spPr>
          <a:xfrm>
            <a:off x="8328598" y="535000"/>
            <a:ext cx="473900" cy="494096"/>
          </a:xfrm>
          <a:prstGeom prst="rect">
            <a:avLst/>
          </a:prstGeom>
          <a:noFill/>
          <a:ln>
            <a:noFill/>
          </a:ln>
        </p:spPr>
      </p:pic>
      <p:pic>
        <p:nvPicPr>
          <p:cNvPr id="445" name="Google Shape;445;p29"/>
          <p:cNvPicPr preferRelativeResize="0"/>
          <p:nvPr/>
        </p:nvPicPr>
        <p:blipFill>
          <a:blip r:embed="rId7">
            <a:alphaModFix amt="36000"/>
          </a:blip>
          <a:stretch>
            <a:fillRect/>
          </a:stretch>
        </p:blipFill>
        <p:spPr>
          <a:xfrm>
            <a:off x="3041603" y="2049200"/>
            <a:ext cx="358518" cy="373800"/>
          </a:xfrm>
          <a:prstGeom prst="rect">
            <a:avLst/>
          </a:prstGeom>
          <a:noFill/>
          <a:ln>
            <a:noFill/>
          </a:ln>
        </p:spPr>
      </p:pic>
      <p:sp>
        <p:nvSpPr>
          <p:cNvPr id="446" name="Google Shape;446;p2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7" name="Google Shape;447;p29"/>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448" name="Google Shape;448;p29"/>
          <p:cNvSpPr txBox="1">
            <a:spLocks noGrp="1"/>
          </p:cNvSpPr>
          <p:nvPr>
            <p:ph type="title" hasCustomPrompt="1"/>
          </p:nvPr>
        </p:nvSpPr>
        <p:spPr>
          <a:xfrm>
            <a:off x="1000900" y="2679588"/>
            <a:ext cx="1737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49" name="Google Shape;449;p29"/>
          <p:cNvSpPr txBox="1">
            <a:spLocks noGrp="1"/>
          </p:cNvSpPr>
          <p:nvPr>
            <p:ph type="subTitle" idx="2"/>
          </p:nvPr>
        </p:nvSpPr>
        <p:spPr>
          <a:xfrm>
            <a:off x="825550" y="3779913"/>
            <a:ext cx="20883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Voces"/>
                <a:ea typeface="Voces"/>
                <a:cs typeface="Voces"/>
                <a:sym typeface="Voces"/>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0" name="Google Shape;450;p29"/>
          <p:cNvSpPr txBox="1">
            <a:spLocks noGrp="1"/>
          </p:cNvSpPr>
          <p:nvPr>
            <p:ph type="title" idx="3" hasCustomPrompt="1"/>
          </p:nvPr>
        </p:nvSpPr>
        <p:spPr>
          <a:xfrm>
            <a:off x="3703225" y="2679588"/>
            <a:ext cx="1737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1" name="Google Shape;451;p29"/>
          <p:cNvSpPr txBox="1">
            <a:spLocks noGrp="1"/>
          </p:cNvSpPr>
          <p:nvPr>
            <p:ph type="subTitle" idx="4"/>
          </p:nvPr>
        </p:nvSpPr>
        <p:spPr>
          <a:xfrm>
            <a:off x="3527875" y="3779913"/>
            <a:ext cx="20883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Voces"/>
                <a:ea typeface="Voces"/>
                <a:cs typeface="Voces"/>
                <a:sym typeface="Voces"/>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29"/>
          <p:cNvSpPr txBox="1">
            <a:spLocks noGrp="1"/>
          </p:cNvSpPr>
          <p:nvPr>
            <p:ph type="title" idx="5" hasCustomPrompt="1"/>
          </p:nvPr>
        </p:nvSpPr>
        <p:spPr>
          <a:xfrm>
            <a:off x="6415638" y="2679588"/>
            <a:ext cx="1737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8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3" name="Google Shape;453;p29"/>
          <p:cNvSpPr txBox="1">
            <a:spLocks noGrp="1"/>
          </p:cNvSpPr>
          <p:nvPr>
            <p:ph type="subTitle" idx="6"/>
          </p:nvPr>
        </p:nvSpPr>
        <p:spPr>
          <a:xfrm>
            <a:off x="6240288" y="3779913"/>
            <a:ext cx="20883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Voces"/>
                <a:ea typeface="Voces"/>
                <a:cs typeface="Voces"/>
                <a:sym typeface="Voces"/>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11002B"/>
            </a:gs>
            <a:gs pos="100000">
              <a:srgbClr val="210051"/>
            </a:gs>
          </a:gsLst>
          <a:lin ang="13500032" scaled="0"/>
        </a:gradFill>
        <a:effectLst/>
      </p:bgPr>
    </p:bg>
    <p:spTree>
      <p:nvGrpSpPr>
        <p:cNvPr id="1" name="Shape 45"/>
        <p:cNvGrpSpPr/>
        <p:nvPr/>
      </p:nvGrpSpPr>
      <p:grpSpPr>
        <a:xfrm>
          <a:off x="0" y="0"/>
          <a:ext cx="0" cy="0"/>
          <a:chOff x="0" y="0"/>
          <a:chExt cx="0" cy="0"/>
        </a:xfrm>
      </p:grpSpPr>
      <p:pic>
        <p:nvPicPr>
          <p:cNvPr id="46" name="Google Shape;46;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7" name="Google Shape;47;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pic>
        <p:nvPicPr>
          <p:cNvPr id="48" name="Google Shape;48;p4"/>
          <p:cNvPicPr preferRelativeResize="0"/>
          <p:nvPr/>
        </p:nvPicPr>
        <p:blipFill>
          <a:blip r:embed="rId3">
            <a:alphaModFix/>
          </a:blip>
          <a:stretch>
            <a:fillRect/>
          </a:stretch>
        </p:blipFill>
        <p:spPr>
          <a:xfrm>
            <a:off x="5953978" y="2029125"/>
            <a:ext cx="4223401" cy="4057226"/>
          </a:xfrm>
          <a:prstGeom prst="rect">
            <a:avLst/>
          </a:prstGeom>
          <a:noFill/>
          <a:ln>
            <a:noFill/>
          </a:ln>
        </p:spPr>
      </p:pic>
      <p:pic>
        <p:nvPicPr>
          <p:cNvPr id="49" name="Google Shape;49;p4"/>
          <p:cNvPicPr preferRelativeResize="0"/>
          <p:nvPr/>
        </p:nvPicPr>
        <p:blipFill>
          <a:blip r:embed="rId4">
            <a:alphaModFix amt="38000"/>
          </a:blip>
          <a:stretch>
            <a:fillRect/>
          </a:stretch>
        </p:blipFill>
        <p:spPr>
          <a:xfrm>
            <a:off x="396656" y="190575"/>
            <a:ext cx="3212865" cy="2709900"/>
          </a:xfrm>
          <a:prstGeom prst="rect">
            <a:avLst/>
          </a:prstGeom>
          <a:noFill/>
          <a:ln>
            <a:noFill/>
          </a:ln>
        </p:spPr>
      </p:pic>
      <p:pic>
        <p:nvPicPr>
          <p:cNvPr id="50" name="Google Shape;50;p4"/>
          <p:cNvPicPr preferRelativeResize="0"/>
          <p:nvPr/>
        </p:nvPicPr>
        <p:blipFill>
          <a:blip r:embed="rId5">
            <a:alphaModFix amt="42000"/>
          </a:blip>
          <a:stretch>
            <a:fillRect/>
          </a:stretch>
        </p:blipFill>
        <p:spPr>
          <a:xfrm>
            <a:off x="3894144" y="-1427250"/>
            <a:ext cx="6481763" cy="5143500"/>
          </a:xfrm>
          <a:prstGeom prst="rect">
            <a:avLst/>
          </a:prstGeom>
          <a:noFill/>
          <a:ln>
            <a:noFill/>
          </a:ln>
        </p:spPr>
      </p:pic>
      <p:pic>
        <p:nvPicPr>
          <p:cNvPr id="51" name="Google Shape;51;p4"/>
          <p:cNvPicPr preferRelativeResize="0"/>
          <p:nvPr/>
        </p:nvPicPr>
        <p:blipFill>
          <a:blip r:embed="rId6">
            <a:alphaModFix amt="61000"/>
          </a:blip>
          <a:stretch>
            <a:fillRect/>
          </a:stretch>
        </p:blipFill>
        <p:spPr>
          <a:xfrm>
            <a:off x="536675" y="507178"/>
            <a:ext cx="356850" cy="372052"/>
          </a:xfrm>
          <a:prstGeom prst="rect">
            <a:avLst/>
          </a:prstGeom>
          <a:noFill/>
          <a:ln>
            <a:noFill/>
          </a:ln>
        </p:spPr>
      </p:pic>
      <p:pic>
        <p:nvPicPr>
          <p:cNvPr id="52" name="Google Shape;52;p4"/>
          <p:cNvPicPr preferRelativeResize="0"/>
          <p:nvPr/>
        </p:nvPicPr>
        <p:blipFill>
          <a:blip r:embed="rId7">
            <a:alphaModFix/>
          </a:blip>
          <a:stretch>
            <a:fillRect/>
          </a:stretch>
        </p:blipFill>
        <p:spPr>
          <a:xfrm rot="10799999">
            <a:off x="254300" y="2516775"/>
            <a:ext cx="1019625" cy="1795573"/>
          </a:xfrm>
          <a:prstGeom prst="rect">
            <a:avLst/>
          </a:prstGeom>
          <a:noFill/>
          <a:ln>
            <a:noFill/>
          </a:ln>
        </p:spPr>
      </p:pic>
      <p:pic>
        <p:nvPicPr>
          <p:cNvPr id="53" name="Google Shape;53;p4"/>
          <p:cNvPicPr preferRelativeResize="0"/>
          <p:nvPr/>
        </p:nvPicPr>
        <p:blipFill>
          <a:blip r:embed="rId7">
            <a:alphaModFix/>
          </a:blip>
          <a:stretch>
            <a:fillRect/>
          </a:stretch>
        </p:blipFill>
        <p:spPr>
          <a:xfrm rot="-5400001">
            <a:off x="7238625" y="119200"/>
            <a:ext cx="1019625" cy="1795573"/>
          </a:xfrm>
          <a:prstGeom prst="rect">
            <a:avLst/>
          </a:prstGeom>
          <a:noFill/>
          <a:ln>
            <a:noFill/>
          </a:ln>
        </p:spPr>
      </p:pic>
      <p:pic>
        <p:nvPicPr>
          <p:cNvPr id="54" name="Google Shape;54;p4"/>
          <p:cNvPicPr preferRelativeResize="0"/>
          <p:nvPr/>
        </p:nvPicPr>
        <p:blipFill>
          <a:blip r:embed="rId6">
            <a:alphaModFix amt="61000"/>
          </a:blip>
          <a:stretch>
            <a:fillRect/>
          </a:stretch>
        </p:blipFill>
        <p:spPr>
          <a:xfrm>
            <a:off x="8250475" y="2802476"/>
            <a:ext cx="356850" cy="372050"/>
          </a:xfrm>
          <a:prstGeom prst="rect">
            <a:avLst/>
          </a:prstGeom>
          <a:noFill/>
          <a:ln>
            <a:noFill/>
          </a:ln>
        </p:spPr>
      </p:pic>
      <p:pic>
        <p:nvPicPr>
          <p:cNvPr id="55" name="Google Shape;55;p4"/>
          <p:cNvPicPr preferRelativeResize="0"/>
          <p:nvPr/>
        </p:nvPicPr>
        <p:blipFill>
          <a:blip r:embed="rId6">
            <a:alphaModFix amt="61000"/>
          </a:blip>
          <a:stretch>
            <a:fillRect/>
          </a:stretch>
        </p:blipFill>
        <p:spPr>
          <a:xfrm>
            <a:off x="634275" y="3922363"/>
            <a:ext cx="259675" cy="270750"/>
          </a:xfrm>
          <a:prstGeom prst="rect">
            <a:avLst/>
          </a:prstGeom>
          <a:noFill/>
          <a:ln>
            <a:noFill/>
          </a:ln>
        </p:spPr>
      </p:pic>
      <p:sp>
        <p:nvSpPr>
          <p:cNvPr id="56" name="Google Shape;56;p4"/>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8" name="Google Shape;58;p4"/>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59" name="Google Shape;59;p4"/>
          <p:cNvSpPr txBox="1">
            <a:spLocks noGrp="1"/>
          </p:cNvSpPr>
          <p:nvPr>
            <p:ph type="body" idx="2"/>
          </p:nvPr>
        </p:nvSpPr>
        <p:spPr>
          <a:xfrm>
            <a:off x="720000" y="1342475"/>
            <a:ext cx="7704000" cy="33312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2"/>
              </a:buClr>
              <a:buSzPts val="1100"/>
              <a:buAutoNum type="arabicPeriod"/>
              <a:defRPr sz="1100"/>
            </a:lvl1pPr>
            <a:lvl2pPr marL="914400" lvl="1" indent="-298450" rtl="0">
              <a:lnSpc>
                <a:spcPct val="115000"/>
              </a:lnSpc>
              <a:spcBef>
                <a:spcPts val="0"/>
              </a:spcBef>
              <a:spcAft>
                <a:spcPts val="0"/>
              </a:spcAft>
              <a:buSzPts val="1100"/>
              <a:buAutoNum type="alphaLcPeriod"/>
              <a:defRPr sz="1100"/>
            </a:lvl2pPr>
            <a:lvl3pPr marL="1371600" lvl="2" indent="-298450" rtl="0">
              <a:lnSpc>
                <a:spcPct val="115000"/>
              </a:lnSpc>
              <a:spcBef>
                <a:spcPts val="0"/>
              </a:spcBef>
              <a:spcAft>
                <a:spcPts val="0"/>
              </a:spcAft>
              <a:buSzPts val="1100"/>
              <a:buAutoNum type="romanLcPeriod"/>
              <a:defRPr sz="1100"/>
            </a:lvl3pPr>
            <a:lvl4pPr marL="1828800" lvl="3" indent="-298450" rtl="0">
              <a:lnSpc>
                <a:spcPct val="115000"/>
              </a:lnSpc>
              <a:spcBef>
                <a:spcPts val="0"/>
              </a:spcBef>
              <a:spcAft>
                <a:spcPts val="0"/>
              </a:spcAft>
              <a:buSzPts val="1100"/>
              <a:buAutoNum type="arabicPeriod"/>
              <a:defRPr sz="1100"/>
            </a:lvl4pPr>
            <a:lvl5pPr marL="2286000" lvl="4" indent="-298450" rtl="0">
              <a:lnSpc>
                <a:spcPct val="115000"/>
              </a:lnSpc>
              <a:spcBef>
                <a:spcPts val="0"/>
              </a:spcBef>
              <a:spcAft>
                <a:spcPts val="0"/>
              </a:spcAft>
              <a:buSzPts val="1100"/>
              <a:buAutoNum type="alphaLcPeriod"/>
              <a:defRPr sz="1100"/>
            </a:lvl5pPr>
            <a:lvl6pPr marL="2743200" lvl="5" indent="-298450" rtl="0">
              <a:lnSpc>
                <a:spcPct val="115000"/>
              </a:lnSpc>
              <a:spcBef>
                <a:spcPts val="0"/>
              </a:spcBef>
              <a:spcAft>
                <a:spcPts val="0"/>
              </a:spcAft>
              <a:buSzPts val="1100"/>
              <a:buAutoNum type="romanLcPeriod"/>
              <a:defRPr sz="1100"/>
            </a:lvl6pPr>
            <a:lvl7pPr marL="3200400" lvl="6" indent="-298450" rtl="0">
              <a:lnSpc>
                <a:spcPct val="115000"/>
              </a:lnSpc>
              <a:spcBef>
                <a:spcPts val="0"/>
              </a:spcBef>
              <a:spcAft>
                <a:spcPts val="0"/>
              </a:spcAft>
              <a:buSzPts val="1100"/>
              <a:buAutoNum type="arabicPeriod"/>
              <a:defRPr sz="1100"/>
            </a:lvl7pPr>
            <a:lvl8pPr marL="3657600" lvl="7" indent="-298450" rtl="0">
              <a:lnSpc>
                <a:spcPct val="115000"/>
              </a:lnSpc>
              <a:spcBef>
                <a:spcPts val="0"/>
              </a:spcBef>
              <a:spcAft>
                <a:spcPts val="0"/>
              </a:spcAft>
              <a:buSzPts val="1100"/>
              <a:buAutoNum type="alphaLcPeriod"/>
              <a:defRPr sz="1100"/>
            </a:lvl8pPr>
            <a:lvl9pPr marL="4114800" lvl="8" indent="-298450" rtl="0">
              <a:lnSpc>
                <a:spcPct val="115000"/>
              </a:lnSpc>
              <a:spcBef>
                <a:spcPts val="0"/>
              </a:spcBef>
              <a:spcAft>
                <a:spcPts val="0"/>
              </a:spcAft>
              <a:buSzPts val="1100"/>
              <a:buAutoNum type="romanLcPeriod"/>
              <a:defRPr sz="11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1002B"/>
            </a:gs>
            <a:gs pos="100000">
              <a:srgbClr val="210051"/>
            </a:gs>
          </a:gsLst>
          <a:lin ang="18900044" scaled="0"/>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8892"/>
          <a:stretch/>
        </p:blipFill>
        <p:spPr>
          <a:xfrm>
            <a:off x="0" y="457200"/>
            <a:ext cx="9144000" cy="4686301"/>
          </a:xfrm>
          <a:prstGeom prst="rect">
            <a:avLst/>
          </a:prstGeom>
          <a:noFill/>
          <a:ln>
            <a:noFill/>
          </a:ln>
        </p:spPr>
      </p:pic>
      <p:pic>
        <p:nvPicPr>
          <p:cNvPr id="10" name="Google Shape;10;p2"/>
          <p:cNvPicPr preferRelativeResize="0"/>
          <p:nvPr/>
        </p:nvPicPr>
        <p:blipFill>
          <a:blip r:embed="rId3">
            <a:alphaModFix/>
          </a:blip>
          <a:stretch>
            <a:fillRect/>
          </a:stretch>
        </p:blipFill>
        <p:spPr>
          <a:xfrm>
            <a:off x="25" y="0"/>
            <a:ext cx="9144000" cy="5143500"/>
          </a:xfrm>
          <a:prstGeom prst="rect">
            <a:avLst/>
          </a:prstGeom>
          <a:noFill/>
          <a:ln>
            <a:noFill/>
          </a:ln>
        </p:spPr>
      </p:pic>
      <p:pic>
        <p:nvPicPr>
          <p:cNvPr id="11" name="Google Shape;11;p2"/>
          <p:cNvPicPr preferRelativeResize="0"/>
          <p:nvPr/>
        </p:nvPicPr>
        <p:blipFill>
          <a:blip r:embed="rId4">
            <a:alphaModFix amt="83000"/>
          </a:blip>
          <a:stretch>
            <a:fillRect/>
          </a:stretch>
        </p:blipFill>
        <p:spPr>
          <a:xfrm>
            <a:off x="3994000" y="-1031312"/>
            <a:ext cx="2474474" cy="2760772"/>
          </a:xfrm>
          <a:prstGeom prst="rect">
            <a:avLst/>
          </a:prstGeom>
          <a:noFill/>
          <a:ln>
            <a:noFill/>
          </a:ln>
        </p:spPr>
      </p:pic>
      <p:pic>
        <p:nvPicPr>
          <p:cNvPr id="12" name="Google Shape;12;p2"/>
          <p:cNvPicPr preferRelativeResize="0"/>
          <p:nvPr/>
        </p:nvPicPr>
        <p:blipFill>
          <a:blip r:embed="rId5">
            <a:alphaModFix amt="78000"/>
          </a:blip>
          <a:stretch>
            <a:fillRect/>
          </a:stretch>
        </p:blipFill>
        <p:spPr>
          <a:xfrm>
            <a:off x="-2065844" y="-1660325"/>
            <a:ext cx="5957888" cy="5143500"/>
          </a:xfrm>
          <a:prstGeom prst="rect">
            <a:avLst/>
          </a:prstGeom>
          <a:noFill/>
          <a:ln>
            <a:noFill/>
          </a:ln>
        </p:spPr>
      </p:pic>
      <p:pic>
        <p:nvPicPr>
          <p:cNvPr id="13" name="Google Shape;13;p2"/>
          <p:cNvPicPr preferRelativeResize="0"/>
          <p:nvPr/>
        </p:nvPicPr>
        <p:blipFill>
          <a:blip r:embed="rId6">
            <a:alphaModFix amt="61000"/>
          </a:blip>
          <a:stretch>
            <a:fillRect/>
          </a:stretch>
        </p:blipFill>
        <p:spPr>
          <a:xfrm>
            <a:off x="509250" y="535003"/>
            <a:ext cx="356850" cy="372052"/>
          </a:xfrm>
          <a:prstGeom prst="rect">
            <a:avLst/>
          </a:prstGeom>
          <a:noFill/>
          <a:ln>
            <a:noFill/>
          </a:ln>
        </p:spPr>
      </p:pic>
      <p:pic>
        <p:nvPicPr>
          <p:cNvPr id="14" name="Google Shape;14;p2"/>
          <p:cNvPicPr preferRelativeResize="0"/>
          <p:nvPr/>
        </p:nvPicPr>
        <p:blipFill>
          <a:blip r:embed="rId7">
            <a:alphaModFix/>
          </a:blip>
          <a:stretch>
            <a:fillRect/>
          </a:stretch>
        </p:blipFill>
        <p:spPr>
          <a:xfrm>
            <a:off x="7535500" y="535000"/>
            <a:ext cx="1019625" cy="1795573"/>
          </a:xfrm>
          <a:prstGeom prst="rect">
            <a:avLst/>
          </a:prstGeom>
          <a:noFill/>
          <a:ln>
            <a:noFill/>
          </a:ln>
        </p:spPr>
      </p:pic>
      <p:pic>
        <p:nvPicPr>
          <p:cNvPr id="15" name="Google Shape;15;p2"/>
          <p:cNvPicPr preferRelativeResize="0"/>
          <p:nvPr/>
        </p:nvPicPr>
        <p:blipFill>
          <a:blip r:embed="rId7">
            <a:alphaModFix/>
          </a:blip>
          <a:stretch>
            <a:fillRect/>
          </a:stretch>
        </p:blipFill>
        <p:spPr>
          <a:xfrm rot="5400000">
            <a:off x="897225" y="3262300"/>
            <a:ext cx="1019625" cy="1795573"/>
          </a:xfrm>
          <a:prstGeom prst="rect">
            <a:avLst/>
          </a:prstGeom>
          <a:noFill/>
          <a:ln>
            <a:noFill/>
          </a:ln>
        </p:spPr>
      </p:pic>
      <p:pic>
        <p:nvPicPr>
          <p:cNvPr id="16" name="Google Shape;16;p2"/>
          <p:cNvPicPr preferRelativeResize="0"/>
          <p:nvPr/>
        </p:nvPicPr>
        <p:blipFill>
          <a:blip r:embed="rId8">
            <a:alphaModFix amt="47000"/>
          </a:blip>
          <a:stretch>
            <a:fillRect/>
          </a:stretch>
        </p:blipFill>
        <p:spPr>
          <a:xfrm>
            <a:off x="4804431" y="754000"/>
            <a:ext cx="6481763" cy="5143500"/>
          </a:xfrm>
          <a:prstGeom prst="rect">
            <a:avLst/>
          </a:prstGeom>
          <a:noFill/>
          <a:ln>
            <a:noFill/>
          </a:ln>
        </p:spPr>
      </p:pic>
      <p:sp>
        <p:nvSpPr>
          <p:cNvPr id="17" name="Google Shape;17;p2"/>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pic>
        <p:nvPicPr>
          <p:cNvPr id="18" name="Google Shape;18;p2"/>
          <p:cNvPicPr preferRelativeResize="0"/>
          <p:nvPr/>
        </p:nvPicPr>
        <p:blipFill>
          <a:blip r:embed="rId7">
            <a:alphaModFix/>
          </a:blip>
          <a:stretch>
            <a:fillRect/>
          </a:stretch>
        </p:blipFill>
        <p:spPr>
          <a:xfrm rot="-9900000">
            <a:off x="897224" y="747550"/>
            <a:ext cx="1019625" cy="1795573"/>
          </a:xfrm>
          <a:prstGeom prst="rect">
            <a:avLst/>
          </a:prstGeom>
          <a:noFill/>
          <a:ln>
            <a:noFill/>
          </a:ln>
        </p:spPr>
      </p:pic>
      <p:pic>
        <p:nvPicPr>
          <p:cNvPr id="19" name="Google Shape;19;p2"/>
          <p:cNvPicPr preferRelativeResize="0"/>
          <p:nvPr/>
        </p:nvPicPr>
        <p:blipFill>
          <a:blip r:embed="rId6">
            <a:alphaModFix amt="61000"/>
          </a:blip>
          <a:stretch>
            <a:fillRect/>
          </a:stretch>
        </p:blipFill>
        <p:spPr>
          <a:xfrm>
            <a:off x="1669821" y="1440587"/>
            <a:ext cx="392748" cy="409500"/>
          </a:xfrm>
          <a:prstGeom prst="rect">
            <a:avLst/>
          </a:prstGeom>
          <a:noFill/>
          <a:ln>
            <a:noFill/>
          </a:ln>
        </p:spPr>
      </p:pic>
      <p:pic>
        <p:nvPicPr>
          <p:cNvPr id="20" name="Google Shape;20;p2"/>
          <p:cNvPicPr preferRelativeResize="0"/>
          <p:nvPr/>
        </p:nvPicPr>
        <p:blipFill>
          <a:blip r:embed="rId6">
            <a:alphaModFix amt="61000"/>
          </a:blip>
          <a:stretch>
            <a:fillRect/>
          </a:stretch>
        </p:blipFill>
        <p:spPr>
          <a:xfrm>
            <a:off x="7030974" y="842525"/>
            <a:ext cx="320475" cy="334150"/>
          </a:xfrm>
          <a:prstGeom prst="rect">
            <a:avLst/>
          </a:prstGeom>
          <a:noFill/>
          <a:ln>
            <a:noFill/>
          </a:ln>
        </p:spPr>
      </p:pic>
      <p:pic>
        <p:nvPicPr>
          <p:cNvPr id="21" name="Google Shape;21;p2"/>
          <p:cNvPicPr preferRelativeResize="0"/>
          <p:nvPr/>
        </p:nvPicPr>
        <p:blipFill>
          <a:blip r:embed="rId6">
            <a:alphaModFix amt="77000"/>
          </a:blip>
          <a:stretch>
            <a:fillRect/>
          </a:stretch>
        </p:blipFill>
        <p:spPr>
          <a:xfrm>
            <a:off x="7279500" y="3974053"/>
            <a:ext cx="356850" cy="372075"/>
          </a:xfrm>
          <a:prstGeom prst="rect">
            <a:avLst/>
          </a:prstGeom>
          <a:noFill/>
          <a:ln>
            <a:noFill/>
          </a:ln>
        </p:spPr>
      </p:pic>
      <p:pic>
        <p:nvPicPr>
          <p:cNvPr id="22" name="Google Shape;22;p2"/>
          <p:cNvPicPr preferRelativeResize="0"/>
          <p:nvPr/>
        </p:nvPicPr>
        <p:blipFill>
          <a:blip r:embed="rId6">
            <a:alphaModFix amt="61000"/>
          </a:blip>
          <a:stretch>
            <a:fillRect/>
          </a:stretch>
        </p:blipFill>
        <p:spPr>
          <a:xfrm>
            <a:off x="603286" y="2455162"/>
            <a:ext cx="223625" cy="233175"/>
          </a:xfrm>
          <a:prstGeom prst="rect">
            <a:avLst/>
          </a:prstGeom>
          <a:noFill/>
          <a:ln>
            <a:noFill/>
          </a:ln>
        </p:spPr>
      </p:pic>
      <p:sp>
        <p:nvSpPr>
          <p:cNvPr id="23" name="Google Shape;23;p2"/>
          <p:cNvSpPr txBox="1">
            <a:spLocks noGrp="1"/>
          </p:cNvSpPr>
          <p:nvPr>
            <p:ph type="subTitle" idx="1"/>
          </p:nvPr>
        </p:nvSpPr>
        <p:spPr>
          <a:xfrm>
            <a:off x="2581200" y="3781125"/>
            <a:ext cx="3981600" cy="686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atin typeface="Tomorrow Medium"/>
                <a:ea typeface="Tomorrow Medium"/>
                <a:cs typeface="Tomorrow Medium"/>
                <a:sym typeface="Tomorrow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4" name="Google Shape;24;p2"/>
          <p:cNvSpPr txBox="1">
            <a:spLocks noGrp="1"/>
          </p:cNvSpPr>
          <p:nvPr>
            <p:ph type="subTitle" idx="2"/>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pic>
        <p:nvPicPr>
          <p:cNvPr id="25" name="Google Shape;25;p2"/>
          <p:cNvPicPr preferRelativeResize="0"/>
          <p:nvPr/>
        </p:nvPicPr>
        <p:blipFill>
          <a:blip r:embed="rId9">
            <a:alphaModFix amt="47000"/>
          </a:blip>
          <a:stretch>
            <a:fillRect/>
          </a:stretch>
        </p:blipFill>
        <p:spPr>
          <a:xfrm>
            <a:off x="810350" y="586675"/>
            <a:ext cx="1468449" cy="1468449"/>
          </a:xfrm>
          <a:prstGeom prst="rect">
            <a:avLst/>
          </a:prstGeom>
          <a:noFill/>
          <a:ln>
            <a:noFill/>
          </a:ln>
        </p:spPr>
      </p:pic>
      <p:sp>
        <p:nvSpPr>
          <p:cNvPr id="26" name="Google Shape;26;p2"/>
          <p:cNvSpPr txBox="1">
            <a:spLocks noGrp="1"/>
          </p:cNvSpPr>
          <p:nvPr>
            <p:ph type="ctrTitle"/>
          </p:nvPr>
        </p:nvSpPr>
        <p:spPr>
          <a:xfrm>
            <a:off x="1669825" y="1050439"/>
            <a:ext cx="5804400" cy="2654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F8FF41"/>
              </a:buClr>
              <a:buSzPts val="5200"/>
              <a:buNone/>
              <a:defRPr sz="6000">
                <a:solidFill>
                  <a:srgbClr val="F8FF41"/>
                </a:solidFill>
                <a:latin typeface="Jockey One"/>
                <a:ea typeface="Jockey One"/>
                <a:cs typeface="Jockey One"/>
                <a:sym typeface="Jockey One"/>
              </a:defRPr>
            </a:lvl1pPr>
            <a:lvl2pPr lvl="1" algn="ctr">
              <a:spcBef>
                <a:spcPts val="0"/>
              </a:spcBef>
              <a:spcAft>
                <a:spcPts val="0"/>
              </a:spcAft>
              <a:buClr>
                <a:srgbClr val="F8FF41"/>
              </a:buClr>
              <a:buSzPts val="5200"/>
              <a:buNone/>
              <a:defRPr sz="5200">
                <a:solidFill>
                  <a:srgbClr val="F8FF41"/>
                </a:solidFill>
              </a:defRPr>
            </a:lvl2pPr>
            <a:lvl3pPr lvl="2" algn="ctr">
              <a:spcBef>
                <a:spcPts val="0"/>
              </a:spcBef>
              <a:spcAft>
                <a:spcPts val="0"/>
              </a:spcAft>
              <a:buClr>
                <a:srgbClr val="F8FF41"/>
              </a:buClr>
              <a:buSzPts val="5200"/>
              <a:buNone/>
              <a:defRPr sz="5200">
                <a:solidFill>
                  <a:srgbClr val="F8FF41"/>
                </a:solidFill>
              </a:defRPr>
            </a:lvl3pPr>
            <a:lvl4pPr lvl="3" algn="ctr">
              <a:spcBef>
                <a:spcPts val="0"/>
              </a:spcBef>
              <a:spcAft>
                <a:spcPts val="0"/>
              </a:spcAft>
              <a:buClr>
                <a:srgbClr val="F8FF41"/>
              </a:buClr>
              <a:buSzPts val="5200"/>
              <a:buNone/>
              <a:defRPr sz="5200">
                <a:solidFill>
                  <a:srgbClr val="F8FF41"/>
                </a:solidFill>
              </a:defRPr>
            </a:lvl4pPr>
            <a:lvl5pPr lvl="4" algn="ctr">
              <a:spcBef>
                <a:spcPts val="0"/>
              </a:spcBef>
              <a:spcAft>
                <a:spcPts val="0"/>
              </a:spcAft>
              <a:buClr>
                <a:srgbClr val="F8FF41"/>
              </a:buClr>
              <a:buSzPts val="5200"/>
              <a:buNone/>
              <a:defRPr sz="5200">
                <a:solidFill>
                  <a:srgbClr val="F8FF41"/>
                </a:solidFill>
              </a:defRPr>
            </a:lvl5pPr>
            <a:lvl6pPr lvl="5" algn="ctr">
              <a:spcBef>
                <a:spcPts val="0"/>
              </a:spcBef>
              <a:spcAft>
                <a:spcPts val="0"/>
              </a:spcAft>
              <a:buClr>
                <a:srgbClr val="F8FF41"/>
              </a:buClr>
              <a:buSzPts val="5200"/>
              <a:buNone/>
              <a:defRPr sz="5200">
                <a:solidFill>
                  <a:srgbClr val="F8FF41"/>
                </a:solidFill>
              </a:defRPr>
            </a:lvl6pPr>
            <a:lvl7pPr lvl="6" algn="ctr">
              <a:spcBef>
                <a:spcPts val="0"/>
              </a:spcBef>
              <a:spcAft>
                <a:spcPts val="0"/>
              </a:spcAft>
              <a:buClr>
                <a:srgbClr val="F8FF41"/>
              </a:buClr>
              <a:buSzPts val="5200"/>
              <a:buNone/>
              <a:defRPr sz="5200">
                <a:solidFill>
                  <a:srgbClr val="F8FF41"/>
                </a:solidFill>
              </a:defRPr>
            </a:lvl7pPr>
            <a:lvl8pPr lvl="7" algn="ctr">
              <a:spcBef>
                <a:spcPts val="0"/>
              </a:spcBef>
              <a:spcAft>
                <a:spcPts val="0"/>
              </a:spcAft>
              <a:buClr>
                <a:srgbClr val="F8FF41"/>
              </a:buClr>
              <a:buSzPts val="5200"/>
              <a:buNone/>
              <a:defRPr sz="5200">
                <a:solidFill>
                  <a:srgbClr val="F8FF41"/>
                </a:solidFill>
              </a:defRPr>
            </a:lvl8pPr>
            <a:lvl9pPr lvl="8" algn="ctr">
              <a:spcBef>
                <a:spcPts val="0"/>
              </a:spcBef>
              <a:spcAft>
                <a:spcPts val="0"/>
              </a:spcAft>
              <a:buClr>
                <a:srgbClr val="F8FF41"/>
              </a:buClr>
              <a:buSzPts val="5200"/>
              <a:buNone/>
              <a:defRPr sz="5200">
                <a:solidFill>
                  <a:srgbClr val="F8FF41"/>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rgbClr val="11002B"/>
            </a:gs>
            <a:gs pos="100000">
              <a:srgbClr val="210051"/>
            </a:gs>
          </a:gsLst>
          <a:lin ang="10800025" scaled="0"/>
        </a:gradFill>
        <a:effectLst/>
      </p:bgPr>
    </p:bg>
    <p:spTree>
      <p:nvGrpSpPr>
        <p:cNvPr id="1" name="Shape 112"/>
        <p:cNvGrpSpPr/>
        <p:nvPr/>
      </p:nvGrpSpPr>
      <p:grpSpPr>
        <a:xfrm>
          <a:off x="0" y="0"/>
          <a:ext cx="0" cy="0"/>
          <a:chOff x="0" y="0"/>
          <a:chExt cx="0" cy="0"/>
        </a:xfrm>
      </p:grpSpPr>
      <p:pic>
        <p:nvPicPr>
          <p:cNvPr id="113" name="Google Shape;113;p8"/>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114" name="Google Shape;114;p8"/>
          <p:cNvPicPr preferRelativeResize="0"/>
          <p:nvPr/>
        </p:nvPicPr>
        <p:blipFill>
          <a:blip r:embed="rId3">
            <a:alphaModFix amt="79000"/>
          </a:blip>
          <a:stretch>
            <a:fillRect/>
          </a:stretch>
        </p:blipFill>
        <p:spPr>
          <a:xfrm>
            <a:off x="6345722" y="2725761"/>
            <a:ext cx="2798285" cy="2529299"/>
          </a:xfrm>
          <a:prstGeom prst="rect">
            <a:avLst/>
          </a:prstGeom>
          <a:noFill/>
          <a:ln>
            <a:noFill/>
          </a:ln>
        </p:spPr>
      </p:pic>
      <p:pic>
        <p:nvPicPr>
          <p:cNvPr id="115" name="Google Shape;115;p8"/>
          <p:cNvPicPr preferRelativeResize="0"/>
          <p:nvPr/>
        </p:nvPicPr>
        <p:blipFill>
          <a:blip r:embed="rId4">
            <a:alphaModFix/>
          </a:blip>
          <a:stretch>
            <a:fillRect/>
          </a:stretch>
        </p:blipFill>
        <p:spPr>
          <a:xfrm>
            <a:off x="315550" y="2161900"/>
            <a:ext cx="5300626" cy="2981599"/>
          </a:xfrm>
          <a:prstGeom prst="rect">
            <a:avLst/>
          </a:prstGeom>
          <a:noFill/>
          <a:ln>
            <a:noFill/>
          </a:ln>
        </p:spPr>
      </p:pic>
      <p:pic>
        <p:nvPicPr>
          <p:cNvPr id="116" name="Google Shape;116;p8"/>
          <p:cNvPicPr preferRelativeResize="0"/>
          <p:nvPr/>
        </p:nvPicPr>
        <p:blipFill>
          <a:blip r:embed="rId5">
            <a:alphaModFix amt="25000"/>
          </a:blip>
          <a:stretch>
            <a:fillRect/>
          </a:stretch>
        </p:blipFill>
        <p:spPr>
          <a:xfrm>
            <a:off x="7037375" y="535000"/>
            <a:ext cx="1643817" cy="1631125"/>
          </a:xfrm>
          <a:prstGeom prst="rect">
            <a:avLst/>
          </a:prstGeom>
          <a:noFill/>
          <a:ln>
            <a:noFill/>
          </a:ln>
        </p:spPr>
      </p:pic>
      <p:pic>
        <p:nvPicPr>
          <p:cNvPr id="117" name="Google Shape;117;p8"/>
          <p:cNvPicPr preferRelativeResize="0"/>
          <p:nvPr/>
        </p:nvPicPr>
        <p:blipFill>
          <a:blip r:embed="rId6">
            <a:alphaModFix amt="12000"/>
          </a:blip>
          <a:stretch>
            <a:fillRect/>
          </a:stretch>
        </p:blipFill>
        <p:spPr>
          <a:xfrm rot="-899996">
            <a:off x="6916913" y="3603027"/>
            <a:ext cx="1884743" cy="774769"/>
          </a:xfrm>
          <a:prstGeom prst="rect">
            <a:avLst/>
          </a:prstGeom>
          <a:noFill/>
          <a:ln>
            <a:noFill/>
          </a:ln>
        </p:spPr>
      </p:pic>
      <p:pic>
        <p:nvPicPr>
          <p:cNvPr id="118" name="Google Shape;118;p8"/>
          <p:cNvPicPr preferRelativeResize="0"/>
          <p:nvPr/>
        </p:nvPicPr>
        <p:blipFill>
          <a:blip r:embed="rId7">
            <a:alphaModFix/>
          </a:blip>
          <a:stretch>
            <a:fillRect/>
          </a:stretch>
        </p:blipFill>
        <p:spPr>
          <a:xfrm rot="4342892">
            <a:off x="981449" y="166383"/>
            <a:ext cx="1100597" cy="1938136"/>
          </a:xfrm>
          <a:prstGeom prst="rect">
            <a:avLst/>
          </a:prstGeom>
          <a:noFill/>
          <a:ln>
            <a:noFill/>
          </a:ln>
        </p:spPr>
      </p:pic>
      <p:pic>
        <p:nvPicPr>
          <p:cNvPr id="119" name="Google Shape;119;p8"/>
          <p:cNvPicPr preferRelativeResize="0"/>
          <p:nvPr/>
        </p:nvPicPr>
        <p:blipFill>
          <a:blip r:embed="rId8">
            <a:alphaModFix amt="61000"/>
          </a:blip>
          <a:stretch>
            <a:fillRect/>
          </a:stretch>
        </p:blipFill>
        <p:spPr>
          <a:xfrm>
            <a:off x="7287825" y="2348850"/>
            <a:ext cx="524450" cy="546800"/>
          </a:xfrm>
          <a:prstGeom prst="rect">
            <a:avLst/>
          </a:prstGeom>
          <a:noFill/>
          <a:ln>
            <a:noFill/>
          </a:ln>
        </p:spPr>
      </p:pic>
      <p:pic>
        <p:nvPicPr>
          <p:cNvPr id="120" name="Google Shape;120;p8"/>
          <p:cNvPicPr preferRelativeResize="0"/>
          <p:nvPr/>
        </p:nvPicPr>
        <p:blipFill>
          <a:blip r:embed="rId8">
            <a:alphaModFix amt="61000"/>
          </a:blip>
          <a:stretch>
            <a:fillRect/>
          </a:stretch>
        </p:blipFill>
        <p:spPr>
          <a:xfrm>
            <a:off x="826250" y="691450"/>
            <a:ext cx="735779" cy="767125"/>
          </a:xfrm>
          <a:prstGeom prst="rect">
            <a:avLst/>
          </a:prstGeom>
          <a:noFill/>
          <a:ln>
            <a:noFill/>
          </a:ln>
        </p:spPr>
      </p:pic>
      <p:pic>
        <p:nvPicPr>
          <p:cNvPr id="121" name="Google Shape;121;p8"/>
          <p:cNvPicPr preferRelativeResize="0"/>
          <p:nvPr/>
        </p:nvPicPr>
        <p:blipFill>
          <a:blip r:embed="rId7">
            <a:alphaModFix/>
          </a:blip>
          <a:stretch>
            <a:fillRect/>
          </a:stretch>
        </p:blipFill>
        <p:spPr>
          <a:xfrm rot="5400012">
            <a:off x="5479257" y="2503308"/>
            <a:ext cx="767208" cy="1351034"/>
          </a:xfrm>
          <a:prstGeom prst="rect">
            <a:avLst/>
          </a:prstGeom>
          <a:noFill/>
          <a:ln>
            <a:noFill/>
          </a:ln>
        </p:spPr>
      </p:pic>
      <p:pic>
        <p:nvPicPr>
          <p:cNvPr id="122" name="Google Shape;122;p8"/>
          <p:cNvPicPr preferRelativeResize="0"/>
          <p:nvPr/>
        </p:nvPicPr>
        <p:blipFill>
          <a:blip r:embed="rId7">
            <a:alphaModFix/>
          </a:blip>
          <a:stretch>
            <a:fillRect/>
          </a:stretch>
        </p:blipFill>
        <p:spPr>
          <a:xfrm rot="12">
            <a:off x="532332" y="3173208"/>
            <a:ext cx="767208" cy="1351034"/>
          </a:xfrm>
          <a:prstGeom prst="rect">
            <a:avLst/>
          </a:prstGeom>
          <a:noFill/>
          <a:ln>
            <a:noFill/>
          </a:ln>
        </p:spPr>
      </p:pic>
      <p:pic>
        <p:nvPicPr>
          <p:cNvPr id="123" name="Google Shape;123;p8"/>
          <p:cNvPicPr preferRelativeResize="0"/>
          <p:nvPr/>
        </p:nvPicPr>
        <p:blipFill>
          <a:blip r:embed="rId8">
            <a:alphaModFix amt="61000"/>
          </a:blip>
          <a:stretch>
            <a:fillRect/>
          </a:stretch>
        </p:blipFill>
        <p:spPr>
          <a:xfrm>
            <a:off x="1014875" y="3987875"/>
            <a:ext cx="358524" cy="373800"/>
          </a:xfrm>
          <a:prstGeom prst="rect">
            <a:avLst/>
          </a:prstGeom>
          <a:noFill/>
          <a:ln>
            <a:noFill/>
          </a:ln>
        </p:spPr>
      </p:pic>
      <p:sp>
        <p:nvSpPr>
          <p:cNvPr id="124" name="Google Shape;124;p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25" name="Google Shape;125;p8"/>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26" name="Google Shape;126;p8"/>
          <p:cNvSpPr txBox="1">
            <a:spLocks noGrp="1"/>
          </p:cNvSpPr>
          <p:nvPr>
            <p:ph type="title"/>
          </p:nvPr>
        </p:nvSpPr>
        <p:spPr>
          <a:xfrm>
            <a:off x="2356675" y="1458575"/>
            <a:ext cx="4430700" cy="25293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7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bg>
      <p:bgPr>
        <a:gradFill>
          <a:gsLst>
            <a:gs pos="0">
              <a:srgbClr val="11002B"/>
            </a:gs>
            <a:gs pos="100000">
              <a:srgbClr val="210051"/>
            </a:gs>
          </a:gsLst>
          <a:lin ang="13500032" scaled="0"/>
        </a:gradFill>
        <a:effectLst/>
      </p:bgPr>
    </p:bg>
    <p:spTree>
      <p:nvGrpSpPr>
        <p:cNvPr id="1" name="Shape 168"/>
        <p:cNvGrpSpPr/>
        <p:nvPr/>
      </p:nvGrpSpPr>
      <p:grpSpPr>
        <a:xfrm>
          <a:off x="0" y="0"/>
          <a:ext cx="0" cy="0"/>
          <a:chOff x="0" y="0"/>
          <a:chExt cx="0" cy="0"/>
        </a:xfrm>
      </p:grpSpPr>
      <p:pic>
        <p:nvPicPr>
          <p:cNvPr id="169" name="Google Shape;169;p13"/>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170" name="Google Shape;170;p13"/>
          <p:cNvPicPr preferRelativeResize="0"/>
          <p:nvPr/>
        </p:nvPicPr>
        <p:blipFill>
          <a:blip r:embed="rId3">
            <a:alphaModFix/>
          </a:blip>
          <a:stretch>
            <a:fillRect/>
          </a:stretch>
        </p:blipFill>
        <p:spPr>
          <a:xfrm rot="10800000" flipH="1">
            <a:off x="5314950" y="-1629299"/>
            <a:ext cx="4164225" cy="4000399"/>
          </a:xfrm>
          <a:prstGeom prst="rect">
            <a:avLst/>
          </a:prstGeom>
          <a:noFill/>
          <a:ln>
            <a:noFill/>
          </a:ln>
        </p:spPr>
      </p:pic>
      <p:pic>
        <p:nvPicPr>
          <p:cNvPr id="171" name="Google Shape;171;p13"/>
          <p:cNvPicPr preferRelativeResize="0"/>
          <p:nvPr/>
        </p:nvPicPr>
        <p:blipFill rotWithShape="1">
          <a:blip r:embed="rId4">
            <a:alphaModFix/>
          </a:blip>
          <a:srcRect t="29433" r="29622"/>
          <a:stretch/>
        </p:blipFill>
        <p:spPr>
          <a:xfrm rot="5400000">
            <a:off x="-400749" y="1915398"/>
            <a:ext cx="3628848" cy="2827351"/>
          </a:xfrm>
          <a:prstGeom prst="rect">
            <a:avLst/>
          </a:prstGeom>
          <a:noFill/>
          <a:ln>
            <a:noFill/>
          </a:ln>
        </p:spPr>
      </p:pic>
      <p:pic>
        <p:nvPicPr>
          <p:cNvPr id="172" name="Google Shape;172;p13"/>
          <p:cNvPicPr preferRelativeResize="0"/>
          <p:nvPr/>
        </p:nvPicPr>
        <p:blipFill>
          <a:blip r:embed="rId5">
            <a:alphaModFix amt="78000"/>
          </a:blip>
          <a:stretch>
            <a:fillRect/>
          </a:stretch>
        </p:blipFill>
        <p:spPr>
          <a:xfrm rot="10800000">
            <a:off x="355899" y="1628451"/>
            <a:ext cx="2559351" cy="2855474"/>
          </a:xfrm>
          <a:prstGeom prst="rect">
            <a:avLst/>
          </a:prstGeom>
          <a:noFill/>
          <a:ln>
            <a:noFill/>
          </a:ln>
        </p:spPr>
      </p:pic>
      <p:pic>
        <p:nvPicPr>
          <p:cNvPr id="173" name="Google Shape;173;p13"/>
          <p:cNvPicPr preferRelativeResize="0"/>
          <p:nvPr/>
        </p:nvPicPr>
        <p:blipFill>
          <a:blip r:embed="rId6">
            <a:alphaModFix amt="61000"/>
          </a:blip>
          <a:stretch>
            <a:fillRect/>
          </a:stretch>
        </p:blipFill>
        <p:spPr>
          <a:xfrm>
            <a:off x="7994675" y="621200"/>
            <a:ext cx="524450" cy="546800"/>
          </a:xfrm>
          <a:prstGeom prst="rect">
            <a:avLst/>
          </a:prstGeom>
          <a:noFill/>
          <a:ln>
            <a:noFill/>
          </a:ln>
        </p:spPr>
      </p:pic>
      <p:pic>
        <p:nvPicPr>
          <p:cNvPr id="174" name="Google Shape;174;p13"/>
          <p:cNvPicPr preferRelativeResize="0"/>
          <p:nvPr/>
        </p:nvPicPr>
        <p:blipFill>
          <a:blip r:embed="rId7">
            <a:alphaModFix/>
          </a:blip>
          <a:stretch>
            <a:fillRect/>
          </a:stretch>
        </p:blipFill>
        <p:spPr>
          <a:xfrm rot="5400000">
            <a:off x="779957" y="3362735"/>
            <a:ext cx="895709" cy="1577328"/>
          </a:xfrm>
          <a:prstGeom prst="rect">
            <a:avLst/>
          </a:prstGeom>
          <a:noFill/>
          <a:ln>
            <a:noFill/>
          </a:ln>
        </p:spPr>
      </p:pic>
      <p:pic>
        <p:nvPicPr>
          <p:cNvPr id="175" name="Google Shape;175;p13"/>
          <p:cNvPicPr preferRelativeResize="0"/>
          <p:nvPr/>
        </p:nvPicPr>
        <p:blipFill>
          <a:blip r:embed="rId7">
            <a:alphaModFix/>
          </a:blip>
          <a:stretch>
            <a:fillRect/>
          </a:stretch>
        </p:blipFill>
        <p:spPr>
          <a:xfrm rot="-900000">
            <a:off x="7648632" y="3047635"/>
            <a:ext cx="895709" cy="1577328"/>
          </a:xfrm>
          <a:prstGeom prst="rect">
            <a:avLst/>
          </a:prstGeom>
          <a:noFill/>
          <a:ln>
            <a:noFill/>
          </a:ln>
        </p:spPr>
      </p:pic>
      <p:pic>
        <p:nvPicPr>
          <p:cNvPr id="176" name="Google Shape;176;p13"/>
          <p:cNvPicPr preferRelativeResize="0"/>
          <p:nvPr/>
        </p:nvPicPr>
        <p:blipFill>
          <a:blip r:embed="rId7">
            <a:alphaModFix/>
          </a:blip>
          <a:stretch>
            <a:fillRect/>
          </a:stretch>
        </p:blipFill>
        <p:spPr>
          <a:xfrm rot="-5400000">
            <a:off x="1954732" y="176185"/>
            <a:ext cx="895709" cy="1577328"/>
          </a:xfrm>
          <a:prstGeom prst="rect">
            <a:avLst/>
          </a:prstGeom>
          <a:noFill/>
          <a:ln>
            <a:noFill/>
          </a:ln>
        </p:spPr>
      </p:pic>
      <p:pic>
        <p:nvPicPr>
          <p:cNvPr id="177" name="Google Shape;177;p13"/>
          <p:cNvPicPr preferRelativeResize="0"/>
          <p:nvPr/>
        </p:nvPicPr>
        <p:blipFill>
          <a:blip r:embed="rId6">
            <a:alphaModFix amt="61000"/>
          </a:blip>
          <a:stretch>
            <a:fillRect/>
          </a:stretch>
        </p:blipFill>
        <p:spPr>
          <a:xfrm>
            <a:off x="2556728" y="3934800"/>
            <a:ext cx="358523" cy="373800"/>
          </a:xfrm>
          <a:prstGeom prst="rect">
            <a:avLst/>
          </a:prstGeom>
          <a:noFill/>
          <a:ln>
            <a:noFill/>
          </a:ln>
        </p:spPr>
      </p:pic>
      <p:pic>
        <p:nvPicPr>
          <p:cNvPr id="178" name="Google Shape;178;p13"/>
          <p:cNvPicPr preferRelativeResize="0"/>
          <p:nvPr/>
        </p:nvPicPr>
        <p:blipFill>
          <a:blip r:embed="rId6">
            <a:alphaModFix amt="61000"/>
          </a:blip>
          <a:stretch>
            <a:fillRect/>
          </a:stretch>
        </p:blipFill>
        <p:spPr>
          <a:xfrm>
            <a:off x="1413350" y="1755575"/>
            <a:ext cx="301548" cy="314400"/>
          </a:xfrm>
          <a:prstGeom prst="rect">
            <a:avLst/>
          </a:prstGeom>
          <a:noFill/>
          <a:ln>
            <a:noFill/>
          </a:ln>
        </p:spPr>
      </p:pic>
      <p:sp>
        <p:nvSpPr>
          <p:cNvPr id="179" name="Google Shape;179;p13"/>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80" name="Google Shape;180;p13"/>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81" name="Google Shape;181;p13"/>
          <p:cNvSpPr txBox="1">
            <a:spLocks noGrp="1"/>
          </p:cNvSpPr>
          <p:nvPr>
            <p:ph type="title"/>
          </p:nvPr>
        </p:nvSpPr>
        <p:spPr>
          <a:xfrm>
            <a:off x="720000" y="868313"/>
            <a:ext cx="2246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1002B"/>
            </a:gs>
            <a:gs pos="100000">
              <a:srgbClr val="210051"/>
            </a:gs>
          </a:gsLst>
          <a:lin ang="13500032" scaled="0"/>
        </a:gradFill>
        <a:effectLst/>
      </p:bgPr>
    </p:bg>
    <p:spTree>
      <p:nvGrpSpPr>
        <p:cNvPr id="1" name="Shape 78"/>
        <p:cNvGrpSpPr/>
        <p:nvPr/>
      </p:nvGrpSpPr>
      <p:grpSpPr>
        <a:xfrm>
          <a:off x="0" y="0"/>
          <a:ext cx="0" cy="0"/>
          <a:chOff x="0" y="0"/>
          <a:chExt cx="0" cy="0"/>
        </a:xfrm>
      </p:grpSpPr>
      <p:pic>
        <p:nvPicPr>
          <p:cNvPr id="79" name="Google Shape;79;p6"/>
          <p:cNvPicPr preferRelativeResize="0"/>
          <p:nvPr/>
        </p:nvPicPr>
        <p:blipFill>
          <a:blip r:embed="rId2">
            <a:alphaModFix amt="52000"/>
          </a:blip>
          <a:stretch>
            <a:fillRect/>
          </a:stretch>
        </p:blipFill>
        <p:spPr>
          <a:xfrm>
            <a:off x="-1040000" y="-1359073"/>
            <a:ext cx="5268400" cy="4180626"/>
          </a:xfrm>
          <a:prstGeom prst="rect">
            <a:avLst/>
          </a:prstGeom>
          <a:noFill/>
          <a:ln>
            <a:noFill/>
          </a:ln>
        </p:spPr>
      </p:pic>
      <p:pic>
        <p:nvPicPr>
          <p:cNvPr id="80" name="Google Shape;80;p6"/>
          <p:cNvPicPr preferRelativeResize="0"/>
          <p:nvPr/>
        </p:nvPicPr>
        <p:blipFill>
          <a:blip r:embed="rId3">
            <a:alphaModFix/>
          </a:blip>
          <a:stretch>
            <a:fillRect/>
          </a:stretch>
        </p:blipFill>
        <p:spPr>
          <a:xfrm rot="5400000">
            <a:off x="3868682" y="1361210"/>
            <a:ext cx="895709" cy="1577328"/>
          </a:xfrm>
          <a:prstGeom prst="rect">
            <a:avLst/>
          </a:prstGeom>
          <a:noFill/>
          <a:ln>
            <a:noFill/>
          </a:ln>
        </p:spPr>
      </p:pic>
      <p:pic>
        <p:nvPicPr>
          <p:cNvPr id="81" name="Google Shape;81;p6"/>
          <p:cNvPicPr preferRelativeResize="0"/>
          <p:nvPr/>
        </p:nvPicPr>
        <p:blipFill>
          <a:blip r:embed="rId4">
            <a:alphaModFix amt="50000"/>
          </a:blip>
          <a:stretch>
            <a:fillRect/>
          </a:stretch>
        </p:blipFill>
        <p:spPr>
          <a:xfrm>
            <a:off x="5616147" y="1887460"/>
            <a:ext cx="4099719" cy="3705649"/>
          </a:xfrm>
          <a:prstGeom prst="rect">
            <a:avLst/>
          </a:prstGeom>
          <a:noFill/>
          <a:ln>
            <a:noFill/>
          </a:ln>
        </p:spPr>
      </p:pic>
      <p:pic>
        <p:nvPicPr>
          <p:cNvPr id="82" name="Google Shape;82;p6"/>
          <p:cNvPicPr preferRelativeResize="0"/>
          <p:nvPr/>
        </p:nvPicPr>
        <p:blipFill>
          <a:blip r:embed="rId5">
            <a:alphaModFix/>
          </a:blip>
          <a:stretch>
            <a:fillRect/>
          </a:stretch>
        </p:blipFill>
        <p:spPr>
          <a:xfrm>
            <a:off x="493470" y="3029742"/>
            <a:ext cx="2668343" cy="2563351"/>
          </a:xfrm>
          <a:prstGeom prst="rect">
            <a:avLst/>
          </a:prstGeom>
          <a:noFill/>
          <a:ln>
            <a:noFill/>
          </a:ln>
        </p:spPr>
      </p:pic>
      <p:pic>
        <p:nvPicPr>
          <p:cNvPr id="83" name="Google Shape;83;p6"/>
          <p:cNvPicPr preferRelativeResize="0"/>
          <p:nvPr/>
        </p:nvPicPr>
        <p:blipFill>
          <a:blip r:embed="rId6">
            <a:alphaModFix amt="67000"/>
          </a:blip>
          <a:stretch>
            <a:fillRect/>
          </a:stretch>
        </p:blipFill>
        <p:spPr>
          <a:xfrm rot="10800000">
            <a:off x="6016713" y="241925"/>
            <a:ext cx="2898124" cy="2875750"/>
          </a:xfrm>
          <a:prstGeom prst="rect">
            <a:avLst/>
          </a:prstGeom>
          <a:noFill/>
          <a:ln>
            <a:noFill/>
          </a:ln>
        </p:spPr>
      </p:pic>
      <p:pic>
        <p:nvPicPr>
          <p:cNvPr id="84" name="Google Shape;84;p6"/>
          <p:cNvPicPr preferRelativeResize="0"/>
          <p:nvPr/>
        </p:nvPicPr>
        <p:blipFill>
          <a:blip r:embed="rId7">
            <a:alphaModFix amt="61000"/>
          </a:blip>
          <a:stretch>
            <a:fillRect/>
          </a:stretch>
        </p:blipFill>
        <p:spPr>
          <a:xfrm>
            <a:off x="2056750" y="3796650"/>
            <a:ext cx="524450" cy="546800"/>
          </a:xfrm>
          <a:prstGeom prst="rect">
            <a:avLst/>
          </a:prstGeom>
          <a:noFill/>
          <a:ln>
            <a:noFill/>
          </a:ln>
        </p:spPr>
      </p:pic>
      <p:pic>
        <p:nvPicPr>
          <p:cNvPr id="85" name="Google Shape;85;p6"/>
          <p:cNvPicPr preferRelativeResize="0"/>
          <p:nvPr/>
        </p:nvPicPr>
        <p:blipFill>
          <a:blip r:embed="rId3">
            <a:alphaModFix/>
          </a:blip>
          <a:stretch>
            <a:fillRect/>
          </a:stretch>
        </p:blipFill>
        <p:spPr>
          <a:xfrm rot="-5400000">
            <a:off x="1055907" y="194185"/>
            <a:ext cx="895709" cy="1577328"/>
          </a:xfrm>
          <a:prstGeom prst="rect">
            <a:avLst/>
          </a:prstGeom>
          <a:noFill/>
          <a:ln>
            <a:noFill/>
          </a:ln>
        </p:spPr>
      </p:pic>
      <p:pic>
        <p:nvPicPr>
          <p:cNvPr id="86" name="Google Shape;86;p6"/>
          <p:cNvPicPr preferRelativeResize="0"/>
          <p:nvPr/>
        </p:nvPicPr>
        <p:blipFill>
          <a:blip r:embed="rId3">
            <a:alphaModFix/>
          </a:blip>
          <a:stretch>
            <a:fillRect/>
          </a:stretch>
        </p:blipFill>
        <p:spPr>
          <a:xfrm rot="5400000">
            <a:off x="7117182" y="3194885"/>
            <a:ext cx="895709" cy="1577328"/>
          </a:xfrm>
          <a:prstGeom prst="rect">
            <a:avLst/>
          </a:prstGeom>
          <a:noFill/>
          <a:ln>
            <a:noFill/>
          </a:ln>
        </p:spPr>
      </p:pic>
      <p:pic>
        <p:nvPicPr>
          <p:cNvPr id="87" name="Google Shape;87;p6"/>
          <p:cNvPicPr preferRelativeResize="0"/>
          <p:nvPr/>
        </p:nvPicPr>
        <p:blipFill>
          <a:blip r:embed="rId7">
            <a:alphaModFix amt="61000"/>
          </a:blip>
          <a:stretch>
            <a:fillRect/>
          </a:stretch>
        </p:blipFill>
        <p:spPr>
          <a:xfrm>
            <a:off x="8070388" y="3796650"/>
            <a:ext cx="358521" cy="373800"/>
          </a:xfrm>
          <a:prstGeom prst="rect">
            <a:avLst/>
          </a:prstGeom>
          <a:noFill/>
          <a:ln>
            <a:noFill/>
          </a:ln>
        </p:spPr>
      </p:pic>
      <p:pic>
        <p:nvPicPr>
          <p:cNvPr id="88" name="Google Shape;88;p6"/>
          <p:cNvPicPr preferRelativeResize="0"/>
          <p:nvPr/>
        </p:nvPicPr>
        <p:blipFill>
          <a:blip r:embed="rId7">
            <a:alphaModFix amt="61000"/>
          </a:blip>
          <a:stretch>
            <a:fillRect/>
          </a:stretch>
        </p:blipFill>
        <p:spPr>
          <a:xfrm>
            <a:off x="535854" y="1259800"/>
            <a:ext cx="506100" cy="527700"/>
          </a:xfrm>
          <a:prstGeom prst="rect">
            <a:avLst/>
          </a:prstGeom>
          <a:noFill/>
          <a:ln>
            <a:noFill/>
          </a:ln>
        </p:spPr>
      </p:pic>
      <p:pic>
        <p:nvPicPr>
          <p:cNvPr id="89" name="Google Shape;89;p6"/>
          <p:cNvPicPr preferRelativeResize="0"/>
          <p:nvPr/>
        </p:nvPicPr>
        <p:blipFill>
          <a:blip r:embed="rId7">
            <a:alphaModFix amt="61000"/>
          </a:blip>
          <a:stretch>
            <a:fillRect/>
          </a:stretch>
        </p:blipFill>
        <p:spPr>
          <a:xfrm>
            <a:off x="8353700" y="544354"/>
            <a:ext cx="358500" cy="373778"/>
          </a:xfrm>
          <a:prstGeom prst="rect">
            <a:avLst/>
          </a:prstGeom>
          <a:noFill/>
          <a:ln>
            <a:noFill/>
          </a:ln>
        </p:spPr>
      </p:pic>
      <p:pic>
        <p:nvPicPr>
          <p:cNvPr id="90" name="Google Shape;90;p6"/>
          <p:cNvPicPr preferRelativeResize="0"/>
          <p:nvPr/>
        </p:nvPicPr>
        <p:blipFill>
          <a:blip r:embed="rId8">
            <a:alphaModFix/>
          </a:blip>
          <a:stretch>
            <a:fillRect/>
          </a:stretch>
        </p:blipFill>
        <p:spPr>
          <a:xfrm>
            <a:off x="-9" y="1"/>
            <a:ext cx="9144000" cy="5143492"/>
          </a:xfrm>
          <a:prstGeom prst="rect">
            <a:avLst/>
          </a:prstGeom>
          <a:noFill/>
          <a:ln>
            <a:noFill/>
          </a:ln>
        </p:spPr>
      </p:pic>
      <p:sp>
        <p:nvSpPr>
          <p:cNvPr id="91" name="Google Shape;91;p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2" name="Google Shape;92;p6"/>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93" name="Google Shape;93;p6"/>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1002B"/>
            </a:gs>
            <a:gs pos="100000">
              <a:srgbClr val="210051"/>
            </a:gs>
          </a:gsLst>
          <a:lin ang="18900732" scaled="0"/>
        </a:gradFill>
        <a:effectLst/>
      </p:bgPr>
    </p:bg>
    <p:spTree>
      <p:nvGrpSpPr>
        <p:cNvPr id="1" name="Shape 94"/>
        <p:cNvGrpSpPr/>
        <p:nvPr/>
      </p:nvGrpSpPr>
      <p:grpSpPr>
        <a:xfrm>
          <a:off x="0" y="0"/>
          <a:ext cx="0" cy="0"/>
          <a:chOff x="0" y="0"/>
          <a:chExt cx="0" cy="0"/>
        </a:xfrm>
      </p:grpSpPr>
      <p:pic>
        <p:nvPicPr>
          <p:cNvPr id="95" name="Google Shape;95;p7"/>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96" name="Google Shape;96;p7"/>
          <p:cNvPicPr preferRelativeResize="0"/>
          <p:nvPr/>
        </p:nvPicPr>
        <p:blipFill>
          <a:blip r:embed="rId3">
            <a:alphaModFix amt="70000"/>
          </a:blip>
          <a:stretch>
            <a:fillRect/>
          </a:stretch>
        </p:blipFill>
        <p:spPr>
          <a:xfrm>
            <a:off x="-1350600" y="2672650"/>
            <a:ext cx="5464900" cy="3720199"/>
          </a:xfrm>
          <a:prstGeom prst="rect">
            <a:avLst/>
          </a:prstGeom>
          <a:noFill/>
          <a:ln>
            <a:noFill/>
          </a:ln>
        </p:spPr>
      </p:pic>
      <p:pic>
        <p:nvPicPr>
          <p:cNvPr id="97" name="Google Shape;97;p7"/>
          <p:cNvPicPr preferRelativeResize="0"/>
          <p:nvPr/>
        </p:nvPicPr>
        <p:blipFill>
          <a:blip r:embed="rId4">
            <a:alphaModFix/>
          </a:blip>
          <a:stretch>
            <a:fillRect/>
          </a:stretch>
        </p:blipFill>
        <p:spPr>
          <a:xfrm rot="10800000">
            <a:off x="6023026" y="2338424"/>
            <a:ext cx="2893774" cy="2874901"/>
          </a:xfrm>
          <a:prstGeom prst="rect">
            <a:avLst/>
          </a:prstGeom>
          <a:noFill/>
          <a:ln>
            <a:noFill/>
          </a:ln>
        </p:spPr>
      </p:pic>
      <p:pic>
        <p:nvPicPr>
          <p:cNvPr id="98" name="Google Shape;98;p7"/>
          <p:cNvPicPr preferRelativeResize="0"/>
          <p:nvPr/>
        </p:nvPicPr>
        <p:blipFill>
          <a:blip r:embed="rId5">
            <a:alphaModFix/>
          </a:blip>
          <a:stretch>
            <a:fillRect/>
          </a:stretch>
        </p:blipFill>
        <p:spPr>
          <a:xfrm>
            <a:off x="346300" y="257325"/>
            <a:ext cx="1726276" cy="1658349"/>
          </a:xfrm>
          <a:prstGeom prst="rect">
            <a:avLst/>
          </a:prstGeom>
          <a:noFill/>
          <a:ln>
            <a:noFill/>
          </a:ln>
        </p:spPr>
      </p:pic>
      <p:pic>
        <p:nvPicPr>
          <p:cNvPr id="99" name="Google Shape;99;p7"/>
          <p:cNvPicPr preferRelativeResize="0"/>
          <p:nvPr/>
        </p:nvPicPr>
        <p:blipFill>
          <a:blip r:embed="rId6">
            <a:alphaModFix/>
          </a:blip>
          <a:stretch>
            <a:fillRect/>
          </a:stretch>
        </p:blipFill>
        <p:spPr>
          <a:xfrm rot="-5400000">
            <a:off x="7414832" y="179510"/>
            <a:ext cx="895709" cy="1577327"/>
          </a:xfrm>
          <a:prstGeom prst="rect">
            <a:avLst/>
          </a:prstGeom>
          <a:noFill/>
          <a:ln>
            <a:noFill/>
          </a:ln>
        </p:spPr>
      </p:pic>
      <p:pic>
        <p:nvPicPr>
          <p:cNvPr id="100" name="Google Shape;100;p7"/>
          <p:cNvPicPr preferRelativeResize="0"/>
          <p:nvPr/>
        </p:nvPicPr>
        <p:blipFill>
          <a:blip r:embed="rId7">
            <a:alphaModFix amt="61000"/>
          </a:blip>
          <a:stretch>
            <a:fillRect/>
          </a:stretch>
        </p:blipFill>
        <p:spPr>
          <a:xfrm>
            <a:off x="1068750" y="1741335"/>
            <a:ext cx="435600" cy="454138"/>
          </a:xfrm>
          <a:prstGeom prst="rect">
            <a:avLst/>
          </a:prstGeom>
          <a:noFill/>
          <a:ln>
            <a:noFill/>
          </a:ln>
        </p:spPr>
      </p:pic>
      <p:pic>
        <p:nvPicPr>
          <p:cNvPr id="101" name="Google Shape;101;p7"/>
          <p:cNvPicPr preferRelativeResize="0"/>
          <p:nvPr/>
        </p:nvPicPr>
        <p:blipFill>
          <a:blip r:embed="rId6">
            <a:alphaModFix/>
          </a:blip>
          <a:stretch>
            <a:fillRect/>
          </a:stretch>
        </p:blipFill>
        <p:spPr>
          <a:xfrm rot="5400000">
            <a:off x="933994" y="3371985"/>
            <a:ext cx="895709" cy="1577328"/>
          </a:xfrm>
          <a:prstGeom prst="rect">
            <a:avLst/>
          </a:prstGeom>
          <a:noFill/>
          <a:ln>
            <a:noFill/>
          </a:ln>
        </p:spPr>
      </p:pic>
      <p:pic>
        <p:nvPicPr>
          <p:cNvPr id="102" name="Google Shape;102;p7"/>
          <p:cNvPicPr preferRelativeResize="0"/>
          <p:nvPr/>
        </p:nvPicPr>
        <p:blipFill>
          <a:blip r:embed="rId6">
            <a:alphaModFix/>
          </a:blip>
          <a:stretch>
            <a:fillRect/>
          </a:stretch>
        </p:blipFill>
        <p:spPr>
          <a:xfrm rot="-5400000">
            <a:off x="2825582" y="1111897"/>
            <a:ext cx="895709" cy="1577328"/>
          </a:xfrm>
          <a:prstGeom prst="rect">
            <a:avLst/>
          </a:prstGeom>
          <a:noFill/>
          <a:ln>
            <a:noFill/>
          </a:ln>
        </p:spPr>
      </p:pic>
      <p:pic>
        <p:nvPicPr>
          <p:cNvPr id="103" name="Google Shape;103;p7"/>
          <p:cNvPicPr preferRelativeResize="0"/>
          <p:nvPr/>
        </p:nvPicPr>
        <p:blipFill>
          <a:blip r:embed="rId7">
            <a:alphaModFix amt="61000"/>
          </a:blip>
          <a:stretch>
            <a:fillRect/>
          </a:stretch>
        </p:blipFill>
        <p:spPr>
          <a:xfrm>
            <a:off x="7984892" y="691448"/>
            <a:ext cx="549307" cy="572700"/>
          </a:xfrm>
          <a:prstGeom prst="rect">
            <a:avLst/>
          </a:prstGeom>
          <a:noFill/>
          <a:ln>
            <a:noFill/>
          </a:ln>
        </p:spPr>
      </p:pic>
      <p:pic>
        <p:nvPicPr>
          <p:cNvPr id="104" name="Google Shape;104;p7"/>
          <p:cNvPicPr preferRelativeResize="0"/>
          <p:nvPr/>
        </p:nvPicPr>
        <p:blipFill>
          <a:blip r:embed="rId7">
            <a:alphaModFix amt="61000"/>
          </a:blip>
          <a:stretch>
            <a:fillRect/>
          </a:stretch>
        </p:blipFill>
        <p:spPr>
          <a:xfrm>
            <a:off x="2383800" y="1353536"/>
            <a:ext cx="358512" cy="373800"/>
          </a:xfrm>
          <a:prstGeom prst="rect">
            <a:avLst/>
          </a:prstGeom>
          <a:noFill/>
          <a:ln>
            <a:noFill/>
          </a:ln>
        </p:spPr>
      </p:pic>
      <p:pic>
        <p:nvPicPr>
          <p:cNvPr id="105" name="Google Shape;105;p7"/>
          <p:cNvPicPr preferRelativeResize="0"/>
          <p:nvPr/>
        </p:nvPicPr>
        <p:blipFill>
          <a:blip r:embed="rId7">
            <a:alphaModFix amt="61000"/>
          </a:blip>
          <a:stretch>
            <a:fillRect/>
          </a:stretch>
        </p:blipFill>
        <p:spPr>
          <a:xfrm>
            <a:off x="2998786" y="3981418"/>
            <a:ext cx="549300" cy="572655"/>
          </a:xfrm>
          <a:prstGeom prst="rect">
            <a:avLst/>
          </a:prstGeom>
          <a:noFill/>
          <a:ln>
            <a:noFill/>
          </a:ln>
        </p:spPr>
      </p:pic>
      <p:sp>
        <p:nvSpPr>
          <p:cNvPr id="106" name="Google Shape;106;p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7" name="Google Shape;107;p7"/>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08" name="Google Shape;108;p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0" name="Google Shape;110;p7"/>
          <p:cNvSpPr txBox="1">
            <a:spLocks noGrp="1"/>
          </p:cNvSpPr>
          <p:nvPr>
            <p:ph type="subTitle" idx="3"/>
          </p:nvPr>
        </p:nvSpPr>
        <p:spPr>
          <a:xfrm>
            <a:off x="4474300" y="1690975"/>
            <a:ext cx="3510600" cy="48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7"/>
          <p:cNvSpPr txBox="1">
            <a:spLocks noGrp="1"/>
          </p:cNvSpPr>
          <p:nvPr>
            <p:ph type="title" idx="4" hasCustomPrompt="1"/>
          </p:nvPr>
        </p:nvSpPr>
        <p:spPr>
          <a:xfrm rot="-5400000">
            <a:off x="3263575" y="3114475"/>
            <a:ext cx="15906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bg>
      <p:bgPr>
        <a:gradFill>
          <a:gsLst>
            <a:gs pos="0">
              <a:srgbClr val="11002B"/>
            </a:gs>
            <a:gs pos="100000">
              <a:srgbClr val="210051"/>
            </a:gs>
          </a:gsLst>
          <a:lin ang="8099331" scaled="0"/>
        </a:gradFill>
        <a:effectLst/>
      </p:bgPr>
    </p:bg>
    <p:spTree>
      <p:nvGrpSpPr>
        <p:cNvPr id="1" name="Shape 307"/>
        <p:cNvGrpSpPr/>
        <p:nvPr/>
      </p:nvGrpSpPr>
      <p:grpSpPr>
        <a:xfrm>
          <a:off x="0" y="0"/>
          <a:ext cx="0" cy="0"/>
          <a:chOff x="0" y="0"/>
          <a:chExt cx="0" cy="0"/>
        </a:xfrm>
      </p:grpSpPr>
      <p:pic>
        <p:nvPicPr>
          <p:cNvPr id="308" name="Google Shape;308;p22"/>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09" name="Google Shape;309;p22"/>
          <p:cNvPicPr preferRelativeResize="0"/>
          <p:nvPr/>
        </p:nvPicPr>
        <p:blipFill>
          <a:blip r:embed="rId3">
            <a:alphaModFix/>
          </a:blip>
          <a:stretch>
            <a:fillRect/>
          </a:stretch>
        </p:blipFill>
        <p:spPr>
          <a:xfrm>
            <a:off x="-881574" y="-958125"/>
            <a:ext cx="4789601" cy="4329200"/>
          </a:xfrm>
          <a:prstGeom prst="rect">
            <a:avLst/>
          </a:prstGeom>
          <a:noFill/>
          <a:ln>
            <a:noFill/>
          </a:ln>
        </p:spPr>
      </p:pic>
      <p:pic>
        <p:nvPicPr>
          <p:cNvPr id="310" name="Google Shape;310;p22"/>
          <p:cNvPicPr preferRelativeResize="0"/>
          <p:nvPr/>
        </p:nvPicPr>
        <p:blipFill>
          <a:blip r:embed="rId4">
            <a:alphaModFix amt="81000"/>
          </a:blip>
          <a:stretch>
            <a:fillRect/>
          </a:stretch>
        </p:blipFill>
        <p:spPr>
          <a:xfrm>
            <a:off x="5967600" y="-1126425"/>
            <a:ext cx="3786602" cy="3571750"/>
          </a:xfrm>
          <a:prstGeom prst="rect">
            <a:avLst/>
          </a:prstGeom>
          <a:noFill/>
          <a:ln>
            <a:noFill/>
          </a:ln>
        </p:spPr>
      </p:pic>
      <p:pic>
        <p:nvPicPr>
          <p:cNvPr id="311" name="Google Shape;311;p22"/>
          <p:cNvPicPr preferRelativeResize="0"/>
          <p:nvPr/>
        </p:nvPicPr>
        <p:blipFill>
          <a:blip r:embed="rId5">
            <a:alphaModFix/>
          </a:blip>
          <a:stretch>
            <a:fillRect/>
          </a:stretch>
        </p:blipFill>
        <p:spPr>
          <a:xfrm>
            <a:off x="7797857" y="2164910"/>
            <a:ext cx="895709" cy="1577328"/>
          </a:xfrm>
          <a:prstGeom prst="rect">
            <a:avLst/>
          </a:prstGeom>
          <a:noFill/>
          <a:ln>
            <a:noFill/>
          </a:ln>
        </p:spPr>
      </p:pic>
      <p:pic>
        <p:nvPicPr>
          <p:cNvPr id="312" name="Google Shape;312;p22"/>
          <p:cNvPicPr preferRelativeResize="0"/>
          <p:nvPr/>
        </p:nvPicPr>
        <p:blipFill>
          <a:blip r:embed="rId6">
            <a:alphaModFix amt="61000"/>
          </a:blip>
          <a:stretch>
            <a:fillRect/>
          </a:stretch>
        </p:blipFill>
        <p:spPr>
          <a:xfrm>
            <a:off x="7734750" y="2554450"/>
            <a:ext cx="524450" cy="546800"/>
          </a:xfrm>
          <a:prstGeom prst="rect">
            <a:avLst/>
          </a:prstGeom>
          <a:noFill/>
          <a:ln>
            <a:noFill/>
          </a:ln>
        </p:spPr>
      </p:pic>
      <p:pic>
        <p:nvPicPr>
          <p:cNvPr id="313" name="Google Shape;313;p22"/>
          <p:cNvPicPr preferRelativeResize="0"/>
          <p:nvPr/>
        </p:nvPicPr>
        <p:blipFill>
          <a:blip r:embed="rId5">
            <a:alphaModFix/>
          </a:blip>
          <a:stretch>
            <a:fillRect/>
          </a:stretch>
        </p:blipFill>
        <p:spPr>
          <a:xfrm rot="-5400000">
            <a:off x="957607" y="179510"/>
            <a:ext cx="895709" cy="1577328"/>
          </a:xfrm>
          <a:prstGeom prst="rect">
            <a:avLst/>
          </a:prstGeom>
          <a:noFill/>
          <a:ln>
            <a:noFill/>
          </a:ln>
        </p:spPr>
      </p:pic>
      <p:pic>
        <p:nvPicPr>
          <p:cNvPr id="314" name="Google Shape;314;p22"/>
          <p:cNvPicPr preferRelativeResize="0"/>
          <p:nvPr/>
        </p:nvPicPr>
        <p:blipFill>
          <a:blip r:embed="rId6">
            <a:alphaModFix amt="61000"/>
          </a:blip>
          <a:stretch>
            <a:fillRect/>
          </a:stretch>
        </p:blipFill>
        <p:spPr>
          <a:xfrm>
            <a:off x="616800" y="1657275"/>
            <a:ext cx="524450" cy="546800"/>
          </a:xfrm>
          <a:prstGeom prst="rect">
            <a:avLst/>
          </a:prstGeom>
          <a:noFill/>
          <a:ln>
            <a:noFill/>
          </a:ln>
        </p:spPr>
      </p:pic>
      <p:pic>
        <p:nvPicPr>
          <p:cNvPr id="315" name="Google Shape;315;p22"/>
          <p:cNvPicPr preferRelativeResize="0"/>
          <p:nvPr/>
        </p:nvPicPr>
        <p:blipFill>
          <a:blip r:embed="rId6">
            <a:alphaModFix amt="61000"/>
          </a:blip>
          <a:stretch>
            <a:fillRect/>
          </a:stretch>
        </p:blipFill>
        <p:spPr>
          <a:xfrm>
            <a:off x="5791900" y="1533575"/>
            <a:ext cx="435600" cy="454163"/>
          </a:xfrm>
          <a:prstGeom prst="rect">
            <a:avLst/>
          </a:prstGeom>
          <a:noFill/>
          <a:ln>
            <a:noFill/>
          </a:ln>
        </p:spPr>
      </p:pic>
      <p:pic>
        <p:nvPicPr>
          <p:cNvPr id="316" name="Google Shape;316;p22"/>
          <p:cNvPicPr preferRelativeResize="0"/>
          <p:nvPr/>
        </p:nvPicPr>
        <p:blipFill>
          <a:blip r:embed="rId6">
            <a:alphaModFix amt="61000"/>
          </a:blip>
          <a:stretch>
            <a:fillRect/>
          </a:stretch>
        </p:blipFill>
        <p:spPr>
          <a:xfrm>
            <a:off x="5673675" y="2997275"/>
            <a:ext cx="358521" cy="373800"/>
          </a:xfrm>
          <a:prstGeom prst="rect">
            <a:avLst/>
          </a:prstGeom>
          <a:noFill/>
          <a:ln>
            <a:noFill/>
          </a:ln>
        </p:spPr>
      </p:pic>
      <p:pic>
        <p:nvPicPr>
          <p:cNvPr id="317" name="Google Shape;317;p22"/>
          <p:cNvPicPr preferRelativeResize="0"/>
          <p:nvPr/>
        </p:nvPicPr>
        <p:blipFill>
          <a:blip r:embed="rId6">
            <a:alphaModFix amt="61000"/>
          </a:blip>
          <a:stretch>
            <a:fillRect/>
          </a:stretch>
        </p:blipFill>
        <p:spPr>
          <a:xfrm>
            <a:off x="497300" y="4323052"/>
            <a:ext cx="248106" cy="258700"/>
          </a:xfrm>
          <a:prstGeom prst="rect">
            <a:avLst/>
          </a:prstGeom>
          <a:noFill/>
          <a:ln>
            <a:noFill/>
          </a:ln>
        </p:spPr>
      </p:pic>
      <p:sp>
        <p:nvSpPr>
          <p:cNvPr id="318" name="Google Shape;318;p2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19" name="Google Shape;319;p22"/>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320" name="Google Shape;320;p2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1" name="Google Shape;321;p22"/>
          <p:cNvSpPr txBox="1">
            <a:spLocks noGrp="1"/>
          </p:cNvSpPr>
          <p:nvPr>
            <p:ph type="subTitle" idx="2"/>
          </p:nvPr>
        </p:nvSpPr>
        <p:spPr>
          <a:xfrm>
            <a:off x="1585775" y="2451625"/>
            <a:ext cx="3510600" cy="17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322" name="Google Shape;322;p22"/>
          <p:cNvSpPr txBox="1">
            <a:spLocks noGrp="1"/>
          </p:cNvSpPr>
          <p:nvPr>
            <p:ph type="subTitle" idx="3"/>
          </p:nvPr>
        </p:nvSpPr>
        <p:spPr>
          <a:xfrm>
            <a:off x="1585775" y="1672500"/>
            <a:ext cx="3510600" cy="48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3" name="Google Shape;323;p22"/>
          <p:cNvSpPr txBox="1">
            <a:spLocks noGrp="1"/>
          </p:cNvSpPr>
          <p:nvPr>
            <p:ph type="title" idx="4" hasCustomPrompt="1"/>
          </p:nvPr>
        </p:nvSpPr>
        <p:spPr>
          <a:xfrm rot="-5400000">
            <a:off x="387650" y="3127075"/>
            <a:ext cx="1565400" cy="435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20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324" name="Google Shape;324;p22"/>
          <p:cNvPicPr preferRelativeResize="0"/>
          <p:nvPr/>
        </p:nvPicPr>
        <p:blipFill rotWithShape="1">
          <a:blip r:embed="rId7">
            <a:alphaModFix amt="94000"/>
          </a:blip>
          <a:srcRect b="51557"/>
          <a:stretch/>
        </p:blipFill>
        <p:spPr>
          <a:xfrm>
            <a:off x="4039075" y="2997275"/>
            <a:ext cx="5400550" cy="21462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11002B"/>
            </a:gs>
            <a:gs pos="100000">
              <a:srgbClr val="210051"/>
            </a:gs>
          </a:gsLst>
          <a:lin ang="18900732" scaled="0"/>
        </a:gradFill>
        <a:effectLst/>
      </p:bgPr>
    </p:bg>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 name="Google Shape;29;p3"/>
          <p:cNvPicPr preferRelativeResize="0"/>
          <p:nvPr/>
        </p:nvPicPr>
        <p:blipFill>
          <a:blip r:embed="rId3">
            <a:alphaModFix/>
          </a:blip>
          <a:stretch>
            <a:fillRect/>
          </a:stretch>
        </p:blipFill>
        <p:spPr>
          <a:xfrm>
            <a:off x="100796" y="103275"/>
            <a:ext cx="3551165" cy="3411451"/>
          </a:xfrm>
          <a:prstGeom prst="rect">
            <a:avLst/>
          </a:prstGeom>
          <a:noFill/>
          <a:ln>
            <a:noFill/>
          </a:ln>
        </p:spPr>
      </p:pic>
      <p:pic>
        <p:nvPicPr>
          <p:cNvPr id="30" name="Google Shape;30;p3"/>
          <p:cNvPicPr preferRelativeResize="0"/>
          <p:nvPr/>
        </p:nvPicPr>
        <p:blipFill>
          <a:blip r:embed="rId4">
            <a:alphaModFix amt="64000"/>
          </a:blip>
          <a:stretch>
            <a:fillRect/>
          </a:stretch>
        </p:blipFill>
        <p:spPr>
          <a:xfrm>
            <a:off x="2126775" y="-1209675"/>
            <a:ext cx="5049886" cy="4564426"/>
          </a:xfrm>
          <a:prstGeom prst="rect">
            <a:avLst/>
          </a:prstGeom>
          <a:noFill/>
          <a:ln>
            <a:noFill/>
          </a:ln>
        </p:spPr>
      </p:pic>
      <p:pic>
        <p:nvPicPr>
          <p:cNvPr id="31" name="Google Shape;31;p3"/>
          <p:cNvPicPr preferRelativeResize="0"/>
          <p:nvPr/>
        </p:nvPicPr>
        <p:blipFill>
          <a:blip r:embed="rId5">
            <a:alphaModFix amt="70000"/>
          </a:blip>
          <a:stretch>
            <a:fillRect/>
          </a:stretch>
        </p:blipFill>
        <p:spPr>
          <a:xfrm flipH="1">
            <a:off x="5124450" y="960525"/>
            <a:ext cx="3829050" cy="3800874"/>
          </a:xfrm>
          <a:prstGeom prst="rect">
            <a:avLst/>
          </a:prstGeom>
          <a:noFill/>
          <a:ln>
            <a:noFill/>
          </a:ln>
        </p:spPr>
      </p:pic>
      <p:pic>
        <p:nvPicPr>
          <p:cNvPr id="32" name="Google Shape;32;p3"/>
          <p:cNvPicPr preferRelativeResize="0"/>
          <p:nvPr/>
        </p:nvPicPr>
        <p:blipFill>
          <a:blip r:embed="rId6">
            <a:alphaModFix amt="61000"/>
          </a:blip>
          <a:stretch>
            <a:fillRect/>
          </a:stretch>
        </p:blipFill>
        <p:spPr>
          <a:xfrm>
            <a:off x="-876400" y="1964175"/>
            <a:ext cx="5353150" cy="4247899"/>
          </a:xfrm>
          <a:prstGeom prst="rect">
            <a:avLst/>
          </a:prstGeom>
          <a:noFill/>
          <a:ln>
            <a:noFill/>
          </a:ln>
        </p:spPr>
      </p:pic>
      <p:pic>
        <p:nvPicPr>
          <p:cNvPr id="33" name="Google Shape;33;p3"/>
          <p:cNvPicPr preferRelativeResize="0"/>
          <p:nvPr/>
        </p:nvPicPr>
        <p:blipFill>
          <a:blip r:embed="rId7">
            <a:alphaModFix amt="61000"/>
          </a:blip>
          <a:stretch>
            <a:fillRect/>
          </a:stretch>
        </p:blipFill>
        <p:spPr>
          <a:xfrm>
            <a:off x="7770650" y="691450"/>
            <a:ext cx="524450" cy="546800"/>
          </a:xfrm>
          <a:prstGeom prst="rect">
            <a:avLst/>
          </a:prstGeom>
          <a:noFill/>
          <a:ln>
            <a:noFill/>
          </a:ln>
        </p:spPr>
      </p:pic>
      <p:pic>
        <p:nvPicPr>
          <p:cNvPr id="34" name="Google Shape;34;p3"/>
          <p:cNvPicPr preferRelativeResize="0"/>
          <p:nvPr/>
        </p:nvPicPr>
        <p:blipFill>
          <a:blip r:embed="rId8">
            <a:alphaModFix/>
          </a:blip>
          <a:stretch>
            <a:fillRect/>
          </a:stretch>
        </p:blipFill>
        <p:spPr>
          <a:xfrm rot="5399999">
            <a:off x="6944087" y="2879013"/>
            <a:ext cx="1245150" cy="2192725"/>
          </a:xfrm>
          <a:prstGeom prst="rect">
            <a:avLst/>
          </a:prstGeom>
          <a:noFill/>
          <a:ln>
            <a:noFill/>
          </a:ln>
        </p:spPr>
      </p:pic>
      <p:pic>
        <p:nvPicPr>
          <p:cNvPr id="35" name="Google Shape;35;p3"/>
          <p:cNvPicPr preferRelativeResize="0"/>
          <p:nvPr/>
        </p:nvPicPr>
        <p:blipFill>
          <a:blip r:embed="rId8">
            <a:alphaModFix/>
          </a:blip>
          <a:stretch>
            <a:fillRect/>
          </a:stretch>
        </p:blipFill>
        <p:spPr>
          <a:xfrm rot="10799999">
            <a:off x="543277" y="2857500"/>
            <a:ext cx="1020375" cy="1796850"/>
          </a:xfrm>
          <a:prstGeom prst="rect">
            <a:avLst/>
          </a:prstGeom>
          <a:noFill/>
          <a:ln>
            <a:noFill/>
          </a:ln>
        </p:spPr>
      </p:pic>
      <p:pic>
        <p:nvPicPr>
          <p:cNvPr id="36" name="Google Shape;36;p3"/>
          <p:cNvPicPr preferRelativeResize="0"/>
          <p:nvPr/>
        </p:nvPicPr>
        <p:blipFill>
          <a:blip r:embed="rId8">
            <a:alphaModFix/>
          </a:blip>
          <a:stretch>
            <a:fillRect/>
          </a:stretch>
        </p:blipFill>
        <p:spPr>
          <a:xfrm rot="5399999">
            <a:off x="4919815" y="99125"/>
            <a:ext cx="1020375" cy="1796850"/>
          </a:xfrm>
          <a:prstGeom prst="rect">
            <a:avLst/>
          </a:prstGeom>
          <a:noFill/>
          <a:ln>
            <a:noFill/>
          </a:ln>
        </p:spPr>
      </p:pic>
      <p:pic>
        <p:nvPicPr>
          <p:cNvPr id="37" name="Google Shape;37;p3"/>
          <p:cNvPicPr preferRelativeResize="0"/>
          <p:nvPr/>
        </p:nvPicPr>
        <p:blipFill>
          <a:blip r:embed="rId7">
            <a:alphaModFix amt="61000"/>
          </a:blip>
          <a:stretch>
            <a:fillRect/>
          </a:stretch>
        </p:blipFill>
        <p:spPr>
          <a:xfrm>
            <a:off x="493550" y="535012"/>
            <a:ext cx="358521" cy="373800"/>
          </a:xfrm>
          <a:prstGeom prst="rect">
            <a:avLst/>
          </a:prstGeom>
          <a:noFill/>
          <a:ln>
            <a:noFill/>
          </a:ln>
        </p:spPr>
      </p:pic>
      <p:pic>
        <p:nvPicPr>
          <p:cNvPr id="38" name="Google Shape;38;p3"/>
          <p:cNvPicPr preferRelativeResize="0"/>
          <p:nvPr/>
        </p:nvPicPr>
        <p:blipFill>
          <a:blip r:embed="rId7">
            <a:alphaModFix amt="61000"/>
          </a:blip>
          <a:stretch>
            <a:fillRect/>
          </a:stretch>
        </p:blipFill>
        <p:spPr>
          <a:xfrm>
            <a:off x="994950" y="2577004"/>
            <a:ext cx="269038" cy="280500"/>
          </a:xfrm>
          <a:prstGeom prst="rect">
            <a:avLst/>
          </a:prstGeom>
          <a:noFill/>
          <a:ln>
            <a:noFill/>
          </a:ln>
        </p:spPr>
      </p:pic>
      <p:pic>
        <p:nvPicPr>
          <p:cNvPr id="39" name="Google Shape;39;p3"/>
          <p:cNvPicPr preferRelativeResize="0"/>
          <p:nvPr/>
        </p:nvPicPr>
        <p:blipFill>
          <a:blip r:embed="rId7">
            <a:alphaModFix amt="61000"/>
          </a:blip>
          <a:stretch>
            <a:fillRect/>
          </a:stretch>
        </p:blipFill>
        <p:spPr>
          <a:xfrm>
            <a:off x="3700050" y="4317454"/>
            <a:ext cx="269038" cy="280500"/>
          </a:xfrm>
          <a:prstGeom prst="rect">
            <a:avLst/>
          </a:prstGeom>
          <a:noFill/>
          <a:ln>
            <a:noFill/>
          </a:ln>
        </p:spPr>
      </p:pic>
      <p:sp>
        <p:nvSpPr>
          <p:cNvPr id="40" name="Google Shape;40;p3"/>
          <p:cNvSpPr txBox="1">
            <a:spLocks noGrp="1"/>
          </p:cNvSpPr>
          <p:nvPr>
            <p:ph type="title"/>
          </p:nvPr>
        </p:nvSpPr>
        <p:spPr>
          <a:xfrm>
            <a:off x="2002650" y="2150838"/>
            <a:ext cx="5138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solidFill>
                  <a:schemeClr val="lt2"/>
                </a:solidFill>
                <a:latin typeface="Tomorrow SemiBold"/>
                <a:ea typeface="Tomorrow SemiBold"/>
                <a:cs typeface="Tomorrow SemiBold"/>
                <a:sym typeface="Tomorrow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1428200" y="1217613"/>
            <a:ext cx="148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 name="Google Shape;42;p3"/>
          <p:cNvSpPr txBox="1">
            <a:spLocks noGrp="1"/>
          </p:cNvSpPr>
          <p:nvPr>
            <p:ph type="subTitle" idx="1"/>
          </p:nvPr>
        </p:nvSpPr>
        <p:spPr>
          <a:xfrm>
            <a:off x="2553350" y="3449988"/>
            <a:ext cx="4037400" cy="4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3"/>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 name="Google Shape;44;p3"/>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rgbClr val="11002B"/>
            </a:gs>
            <a:gs pos="100000">
              <a:srgbClr val="210051"/>
            </a:gs>
          </a:gsLst>
          <a:lin ang="8099331" scaled="0"/>
        </a:gradFill>
        <a:effectLst/>
      </p:bgPr>
    </p:bg>
    <p:spTree>
      <p:nvGrpSpPr>
        <p:cNvPr id="1" name="Shape 472"/>
        <p:cNvGrpSpPr/>
        <p:nvPr/>
      </p:nvGrpSpPr>
      <p:grpSpPr>
        <a:xfrm>
          <a:off x="0" y="0"/>
          <a:ext cx="0" cy="0"/>
          <a:chOff x="0" y="0"/>
          <a:chExt cx="0" cy="0"/>
        </a:xfrm>
      </p:grpSpPr>
      <p:pic>
        <p:nvPicPr>
          <p:cNvPr id="473" name="Google Shape;473;p31"/>
          <p:cNvPicPr preferRelativeResize="0"/>
          <p:nvPr/>
        </p:nvPicPr>
        <p:blipFill>
          <a:blip r:embed="rId2">
            <a:alphaModFix amt="56000"/>
          </a:blip>
          <a:stretch>
            <a:fillRect/>
          </a:stretch>
        </p:blipFill>
        <p:spPr>
          <a:xfrm>
            <a:off x="295800" y="948476"/>
            <a:ext cx="3495975" cy="3468976"/>
          </a:xfrm>
          <a:prstGeom prst="rect">
            <a:avLst/>
          </a:prstGeom>
          <a:noFill/>
          <a:ln>
            <a:noFill/>
          </a:ln>
        </p:spPr>
      </p:pic>
      <p:pic>
        <p:nvPicPr>
          <p:cNvPr id="474" name="Google Shape;474;p31"/>
          <p:cNvPicPr preferRelativeResize="0"/>
          <p:nvPr/>
        </p:nvPicPr>
        <p:blipFill>
          <a:blip r:embed="rId3">
            <a:alphaModFix/>
          </a:blip>
          <a:stretch>
            <a:fillRect/>
          </a:stretch>
        </p:blipFill>
        <p:spPr>
          <a:xfrm>
            <a:off x="-9" y="1"/>
            <a:ext cx="9144000" cy="5143492"/>
          </a:xfrm>
          <a:prstGeom prst="rect">
            <a:avLst/>
          </a:prstGeom>
          <a:noFill/>
          <a:ln>
            <a:noFill/>
          </a:ln>
        </p:spPr>
      </p:pic>
      <p:sp>
        <p:nvSpPr>
          <p:cNvPr id="475" name="Google Shape;475;p3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76" name="Google Shape;476;p31"/>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pic>
        <p:nvPicPr>
          <p:cNvPr id="477" name="Google Shape;477;p31"/>
          <p:cNvPicPr preferRelativeResize="0"/>
          <p:nvPr/>
        </p:nvPicPr>
        <p:blipFill>
          <a:blip r:embed="rId4">
            <a:alphaModFix/>
          </a:blip>
          <a:stretch>
            <a:fillRect/>
          </a:stretch>
        </p:blipFill>
        <p:spPr>
          <a:xfrm rot="-5400000">
            <a:off x="940138" y="68039"/>
            <a:ext cx="1084475" cy="1909750"/>
          </a:xfrm>
          <a:prstGeom prst="rect">
            <a:avLst/>
          </a:prstGeom>
          <a:noFill/>
          <a:ln>
            <a:noFill/>
          </a:ln>
        </p:spPr>
      </p:pic>
      <p:pic>
        <p:nvPicPr>
          <p:cNvPr id="478" name="Google Shape;478;p31"/>
          <p:cNvPicPr preferRelativeResize="0"/>
          <p:nvPr/>
        </p:nvPicPr>
        <p:blipFill>
          <a:blip r:embed="rId5">
            <a:alphaModFix amt="61000"/>
          </a:blip>
          <a:stretch>
            <a:fillRect/>
          </a:stretch>
        </p:blipFill>
        <p:spPr>
          <a:xfrm>
            <a:off x="477000" y="1145850"/>
            <a:ext cx="607975" cy="633875"/>
          </a:xfrm>
          <a:prstGeom prst="rect">
            <a:avLst/>
          </a:prstGeom>
          <a:noFill/>
          <a:ln>
            <a:noFill/>
          </a:ln>
        </p:spPr>
      </p:pic>
      <p:pic>
        <p:nvPicPr>
          <p:cNvPr id="479" name="Google Shape;479;p31"/>
          <p:cNvPicPr preferRelativeResize="0"/>
          <p:nvPr/>
        </p:nvPicPr>
        <p:blipFill>
          <a:blip r:embed="rId6">
            <a:alphaModFix amt="18000"/>
          </a:blip>
          <a:stretch>
            <a:fillRect/>
          </a:stretch>
        </p:blipFill>
        <p:spPr>
          <a:xfrm rot="-998339">
            <a:off x="6178178" y="3288211"/>
            <a:ext cx="2857470" cy="1174654"/>
          </a:xfrm>
          <a:prstGeom prst="rect">
            <a:avLst/>
          </a:prstGeom>
          <a:noFill/>
          <a:ln>
            <a:noFill/>
          </a:ln>
        </p:spPr>
      </p:pic>
      <p:pic>
        <p:nvPicPr>
          <p:cNvPr id="480" name="Google Shape;480;p31"/>
          <p:cNvPicPr preferRelativeResize="0"/>
          <p:nvPr/>
        </p:nvPicPr>
        <p:blipFill>
          <a:blip r:embed="rId7">
            <a:alphaModFix amt="83000"/>
          </a:blip>
          <a:stretch>
            <a:fillRect/>
          </a:stretch>
        </p:blipFill>
        <p:spPr>
          <a:xfrm rot="10800000" flipH="1">
            <a:off x="7268901" y="396150"/>
            <a:ext cx="1327301" cy="1327301"/>
          </a:xfrm>
          <a:prstGeom prst="rect">
            <a:avLst/>
          </a:prstGeom>
          <a:noFill/>
          <a:ln>
            <a:noFill/>
          </a:ln>
        </p:spPr>
      </p:pic>
      <p:pic>
        <p:nvPicPr>
          <p:cNvPr id="481" name="Google Shape;481;p31"/>
          <p:cNvPicPr preferRelativeResize="0"/>
          <p:nvPr/>
        </p:nvPicPr>
        <p:blipFill>
          <a:blip r:embed="rId4">
            <a:alphaModFix/>
          </a:blip>
          <a:stretch>
            <a:fillRect/>
          </a:stretch>
        </p:blipFill>
        <p:spPr>
          <a:xfrm>
            <a:off x="7390300" y="2698739"/>
            <a:ext cx="1084475" cy="1909750"/>
          </a:xfrm>
          <a:prstGeom prst="rect">
            <a:avLst/>
          </a:prstGeom>
          <a:noFill/>
          <a:ln>
            <a:noFill/>
          </a:ln>
        </p:spPr>
      </p:pic>
      <p:pic>
        <p:nvPicPr>
          <p:cNvPr id="482" name="Google Shape;482;p31"/>
          <p:cNvPicPr preferRelativeResize="0"/>
          <p:nvPr/>
        </p:nvPicPr>
        <p:blipFill>
          <a:blip r:embed="rId4">
            <a:alphaModFix/>
          </a:blip>
          <a:stretch>
            <a:fillRect/>
          </a:stretch>
        </p:blipFill>
        <p:spPr>
          <a:xfrm rot="5400000">
            <a:off x="2216175" y="3027864"/>
            <a:ext cx="1084475" cy="1909750"/>
          </a:xfrm>
          <a:prstGeom prst="rect">
            <a:avLst/>
          </a:prstGeom>
          <a:noFill/>
          <a:ln>
            <a:noFill/>
          </a:ln>
        </p:spPr>
      </p:pic>
      <p:pic>
        <p:nvPicPr>
          <p:cNvPr id="483" name="Google Shape;483;p31"/>
          <p:cNvPicPr preferRelativeResize="0"/>
          <p:nvPr/>
        </p:nvPicPr>
        <p:blipFill>
          <a:blip r:embed="rId5">
            <a:alphaModFix amt="61000"/>
          </a:blip>
          <a:stretch>
            <a:fillRect/>
          </a:stretch>
        </p:blipFill>
        <p:spPr>
          <a:xfrm>
            <a:off x="5837725" y="3955170"/>
            <a:ext cx="358527" cy="373800"/>
          </a:xfrm>
          <a:prstGeom prst="rect">
            <a:avLst/>
          </a:prstGeom>
          <a:noFill/>
          <a:ln>
            <a:noFill/>
          </a:ln>
        </p:spPr>
      </p:pic>
      <p:pic>
        <p:nvPicPr>
          <p:cNvPr id="484" name="Google Shape;484;p31"/>
          <p:cNvPicPr preferRelativeResize="0"/>
          <p:nvPr/>
        </p:nvPicPr>
        <p:blipFill>
          <a:blip r:embed="rId5">
            <a:alphaModFix amt="61000"/>
          </a:blip>
          <a:stretch>
            <a:fillRect/>
          </a:stretch>
        </p:blipFill>
        <p:spPr>
          <a:xfrm>
            <a:off x="6570750" y="574670"/>
            <a:ext cx="358527" cy="3738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rgbClr val="11002B"/>
            </a:gs>
            <a:gs pos="100000">
              <a:srgbClr val="210051"/>
            </a:gs>
          </a:gsLst>
          <a:lin ang="5400700" scaled="0"/>
        </a:gradFill>
        <a:effectLst/>
      </p:bgPr>
    </p:bg>
    <p:spTree>
      <p:nvGrpSpPr>
        <p:cNvPr id="1" name="Shape 485"/>
        <p:cNvGrpSpPr/>
        <p:nvPr/>
      </p:nvGrpSpPr>
      <p:grpSpPr>
        <a:xfrm>
          <a:off x="0" y="0"/>
          <a:ext cx="0" cy="0"/>
          <a:chOff x="0" y="0"/>
          <a:chExt cx="0" cy="0"/>
        </a:xfrm>
      </p:grpSpPr>
      <p:pic>
        <p:nvPicPr>
          <p:cNvPr id="486" name="Google Shape;486;p32"/>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487" name="Google Shape;487;p32"/>
          <p:cNvPicPr preferRelativeResize="0"/>
          <p:nvPr/>
        </p:nvPicPr>
        <p:blipFill>
          <a:blip r:embed="rId3">
            <a:alphaModFix amt="58999"/>
          </a:blip>
          <a:stretch>
            <a:fillRect/>
          </a:stretch>
        </p:blipFill>
        <p:spPr>
          <a:xfrm>
            <a:off x="-221700" y="2660038"/>
            <a:ext cx="4754175" cy="3896924"/>
          </a:xfrm>
          <a:prstGeom prst="rect">
            <a:avLst/>
          </a:prstGeom>
          <a:noFill/>
          <a:ln>
            <a:noFill/>
          </a:ln>
        </p:spPr>
      </p:pic>
      <p:sp>
        <p:nvSpPr>
          <p:cNvPr id="488" name="Google Shape;488;p3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89" name="Google Shape;489;p32"/>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pic>
        <p:nvPicPr>
          <p:cNvPr id="490" name="Google Shape;490;p32"/>
          <p:cNvPicPr preferRelativeResize="0"/>
          <p:nvPr/>
        </p:nvPicPr>
        <p:blipFill>
          <a:blip r:embed="rId4">
            <a:alphaModFix amt="56000"/>
          </a:blip>
          <a:stretch>
            <a:fillRect/>
          </a:stretch>
        </p:blipFill>
        <p:spPr>
          <a:xfrm>
            <a:off x="1856850" y="1303275"/>
            <a:ext cx="5211523" cy="2931474"/>
          </a:xfrm>
          <a:prstGeom prst="rect">
            <a:avLst/>
          </a:prstGeom>
          <a:noFill/>
          <a:ln>
            <a:noFill/>
          </a:ln>
        </p:spPr>
      </p:pic>
      <p:pic>
        <p:nvPicPr>
          <p:cNvPr id="491" name="Google Shape;491;p32"/>
          <p:cNvPicPr preferRelativeResize="0"/>
          <p:nvPr/>
        </p:nvPicPr>
        <p:blipFill>
          <a:blip r:embed="rId5">
            <a:alphaModFix amt="62000"/>
          </a:blip>
          <a:stretch>
            <a:fillRect/>
          </a:stretch>
        </p:blipFill>
        <p:spPr>
          <a:xfrm>
            <a:off x="1856850" y="1011650"/>
            <a:ext cx="850050" cy="772849"/>
          </a:xfrm>
          <a:prstGeom prst="rect">
            <a:avLst/>
          </a:prstGeom>
          <a:noFill/>
          <a:ln>
            <a:noFill/>
          </a:ln>
        </p:spPr>
      </p:pic>
      <p:pic>
        <p:nvPicPr>
          <p:cNvPr id="492" name="Google Shape;492;p32"/>
          <p:cNvPicPr preferRelativeResize="0"/>
          <p:nvPr/>
        </p:nvPicPr>
        <p:blipFill>
          <a:blip r:embed="rId6">
            <a:alphaModFix/>
          </a:blip>
          <a:stretch>
            <a:fillRect/>
          </a:stretch>
        </p:blipFill>
        <p:spPr>
          <a:xfrm>
            <a:off x="6572274" y="3063800"/>
            <a:ext cx="1856625" cy="1783574"/>
          </a:xfrm>
          <a:prstGeom prst="rect">
            <a:avLst/>
          </a:prstGeom>
          <a:noFill/>
          <a:ln>
            <a:noFill/>
          </a:ln>
        </p:spPr>
      </p:pic>
      <p:pic>
        <p:nvPicPr>
          <p:cNvPr id="493" name="Google Shape;493;p32"/>
          <p:cNvPicPr preferRelativeResize="0"/>
          <p:nvPr/>
        </p:nvPicPr>
        <p:blipFill>
          <a:blip r:embed="rId7">
            <a:alphaModFix/>
          </a:blip>
          <a:stretch>
            <a:fillRect/>
          </a:stretch>
        </p:blipFill>
        <p:spPr>
          <a:xfrm rot="10800000">
            <a:off x="485738" y="571001"/>
            <a:ext cx="1084475" cy="1909750"/>
          </a:xfrm>
          <a:prstGeom prst="rect">
            <a:avLst/>
          </a:prstGeom>
          <a:noFill/>
          <a:ln>
            <a:noFill/>
          </a:ln>
        </p:spPr>
      </p:pic>
      <p:pic>
        <p:nvPicPr>
          <p:cNvPr id="494" name="Google Shape;494;p32"/>
          <p:cNvPicPr preferRelativeResize="0"/>
          <p:nvPr/>
        </p:nvPicPr>
        <p:blipFill>
          <a:blip r:embed="rId8">
            <a:alphaModFix amt="61000"/>
          </a:blip>
          <a:stretch>
            <a:fillRect/>
          </a:stretch>
        </p:blipFill>
        <p:spPr>
          <a:xfrm>
            <a:off x="5387000" y="1208950"/>
            <a:ext cx="607975" cy="633875"/>
          </a:xfrm>
          <a:prstGeom prst="rect">
            <a:avLst/>
          </a:prstGeom>
          <a:noFill/>
          <a:ln>
            <a:noFill/>
          </a:ln>
        </p:spPr>
      </p:pic>
      <p:pic>
        <p:nvPicPr>
          <p:cNvPr id="495" name="Google Shape;495;p32"/>
          <p:cNvPicPr preferRelativeResize="0"/>
          <p:nvPr/>
        </p:nvPicPr>
        <p:blipFill>
          <a:blip r:embed="rId7">
            <a:alphaModFix/>
          </a:blip>
          <a:stretch>
            <a:fillRect/>
          </a:stretch>
        </p:blipFill>
        <p:spPr>
          <a:xfrm>
            <a:off x="7416213" y="1842814"/>
            <a:ext cx="1084475" cy="1909750"/>
          </a:xfrm>
          <a:prstGeom prst="rect">
            <a:avLst/>
          </a:prstGeom>
          <a:noFill/>
          <a:ln>
            <a:noFill/>
          </a:ln>
        </p:spPr>
      </p:pic>
      <p:pic>
        <p:nvPicPr>
          <p:cNvPr id="496" name="Google Shape;496;p32"/>
          <p:cNvPicPr preferRelativeResize="0"/>
          <p:nvPr/>
        </p:nvPicPr>
        <p:blipFill>
          <a:blip r:embed="rId7">
            <a:alphaModFix/>
          </a:blip>
          <a:stretch>
            <a:fillRect/>
          </a:stretch>
        </p:blipFill>
        <p:spPr>
          <a:xfrm rot="5400000">
            <a:off x="1869263" y="3111389"/>
            <a:ext cx="1084475" cy="19097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2">
  <p:cSld name="TITLE_ONLY_1_1">
    <p:bg>
      <p:bgPr>
        <a:gradFill>
          <a:gsLst>
            <a:gs pos="0">
              <a:srgbClr val="11002B"/>
            </a:gs>
            <a:gs pos="100000">
              <a:srgbClr val="210051"/>
            </a:gs>
          </a:gsLst>
          <a:lin ang="13500032" scaled="0"/>
        </a:gradFill>
        <a:effectLst/>
      </p:bgPr>
    </p:bg>
    <p:spTree>
      <p:nvGrpSpPr>
        <p:cNvPr id="1" name="Shape 182"/>
        <p:cNvGrpSpPr/>
        <p:nvPr/>
      </p:nvGrpSpPr>
      <p:grpSpPr>
        <a:xfrm>
          <a:off x="0" y="0"/>
          <a:ext cx="0" cy="0"/>
          <a:chOff x="0" y="0"/>
          <a:chExt cx="0" cy="0"/>
        </a:xfrm>
      </p:grpSpPr>
      <p:pic>
        <p:nvPicPr>
          <p:cNvPr id="183" name="Google Shape;183;p14"/>
          <p:cNvPicPr preferRelativeResize="0"/>
          <p:nvPr/>
        </p:nvPicPr>
        <p:blipFill>
          <a:blip r:embed="rId2">
            <a:alphaModFix/>
          </a:blip>
          <a:stretch>
            <a:fillRect/>
          </a:stretch>
        </p:blipFill>
        <p:spPr>
          <a:xfrm>
            <a:off x="-9" y="1"/>
            <a:ext cx="9144000" cy="5143492"/>
          </a:xfrm>
          <a:prstGeom prst="rect">
            <a:avLst/>
          </a:prstGeom>
          <a:noFill/>
          <a:ln>
            <a:noFill/>
          </a:ln>
        </p:spPr>
      </p:pic>
      <p:sp>
        <p:nvSpPr>
          <p:cNvPr id="184" name="Google Shape;184;p14"/>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pic>
        <p:nvPicPr>
          <p:cNvPr id="185" name="Google Shape;185;p14"/>
          <p:cNvPicPr preferRelativeResize="0"/>
          <p:nvPr/>
        </p:nvPicPr>
        <p:blipFill>
          <a:blip r:embed="rId3">
            <a:alphaModFix amt="70000"/>
          </a:blip>
          <a:stretch>
            <a:fillRect/>
          </a:stretch>
        </p:blipFill>
        <p:spPr>
          <a:xfrm>
            <a:off x="638875" y="535000"/>
            <a:ext cx="1216101" cy="1216101"/>
          </a:xfrm>
          <a:prstGeom prst="rect">
            <a:avLst/>
          </a:prstGeom>
          <a:noFill/>
          <a:ln>
            <a:noFill/>
          </a:ln>
        </p:spPr>
      </p:pic>
      <p:pic>
        <p:nvPicPr>
          <p:cNvPr id="186" name="Google Shape;186;p14"/>
          <p:cNvPicPr preferRelativeResize="0"/>
          <p:nvPr/>
        </p:nvPicPr>
        <p:blipFill>
          <a:blip r:embed="rId4">
            <a:alphaModFix/>
          </a:blip>
          <a:stretch>
            <a:fillRect/>
          </a:stretch>
        </p:blipFill>
        <p:spPr>
          <a:xfrm>
            <a:off x="7712657" y="594210"/>
            <a:ext cx="895709" cy="1577328"/>
          </a:xfrm>
          <a:prstGeom prst="rect">
            <a:avLst/>
          </a:prstGeom>
          <a:noFill/>
          <a:ln>
            <a:noFill/>
          </a:ln>
        </p:spPr>
      </p:pic>
      <p:pic>
        <p:nvPicPr>
          <p:cNvPr id="187" name="Google Shape;187;p14"/>
          <p:cNvPicPr preferRelativeResize="0"/>
          <p:nvPr/>
        </p:nvPicPr>
        <p:blipFill>
          <a:blip r:embed="rId5">
            <a:alphaModFix amt="61000"/>
          </a:blip>
          <a:stretch>
            <a:fillRect/>
          </a:stretch>
        </p:blipFill>
        <p:spPr>
          <a:xfrm>
            <a:off x="7939300" y="1264150"/>
            <a:ext cx="524450" cy="546800"/>
          </a:xfrm>
          <a:prstGeom prst="rect">
            <a:avLst/>
          </a:prstGeom>
          <a:noFill/>
          <a:ln>
            <a:noFill/>
          </a:ln>
        </p:spPr>
      </p:pic>
      <p:pic>
        <p:nvPicPr>
          <p:cNvPr id="188" name="Google Shape;188;p14"/>
          <p:cNvPicPr preferRelativeResize="0"/>
          <p:nvPr/>
        </p:nvPicPr>
        <p:blipFill>
          <a:blip r:embed="rId4">
            <a:alphaModFix/>
          </a:blip>
          <a:stretch>
            <a:fillRect/>
          </a:stretch>
        </p:blipFill>
        <p:spPr>
          <a:xfrm rot="-5400000">
            <a:off x="821932" y="354385"/>
            <a:ext cx="895709" cy="1577328"/>
          </a:xfrm>
          <a:prstGeom prst="rect">
            <a:avLst/>
          </a:prstGeom>
          <a:noFill/>
          <a:ln>
            <a:noFill/>
          </a:ln>
        </p:spPr>
      </p:pic>
      <p:pic>
        <p:nvPicPr>
          <p:cNvPr id="189" name="Google Shape;189;p14"/>
          <p:cNvPicPr preferRelativeResize="0"/>
          <p:nvPr/>
        </p:nvPicPr>
        <p:blipFill>
          <a:blip r:embed="rId4">
            <a:alphaModFix/>
          </a:blip>
          <a:stretch>
            <a:fillRect/>
          </a:stretch>
        </p:blipFill>
        <p:spPr>
          <a:xfrm rot="-5400000">
            <a:off x="3769294" y="2150685"/>
            <a:ext cx="895709" cy="1577328"/>
          </a:xfrm>
          <a:prstGeom prst="rect">
            <a:avLst/>
          </a:prstGeom>
          <a:noFill/>
          <a:ln>
            <a:noFill/>
          </a:ln>
        </p:spPr>
      </p:pic>
      <p:sp>
        <p:nvSpPr>
          <p:cNvPr id="190" name="Google Shape;190;p1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91" name="Google Shape;191;p14"/>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92" name="Google Shape;192;p14"/>
          <p:cNvPicPr preferRelativeResize="0"/>
          <p:nvPr/>
        </p:nvPicPr>
        <p:blipFill rotWithShape="1">
          <a:blip r:embed="rId6">
            <a:alphaModFix amt="78000"/>
          </a:blip>
          <a:srcRect l="26687" r="22439" b="68375"/>
          <a:stretch/>
        </p:blipFill>
        <p:spPr>
          <a:xfrm>
            <a:off x="0" y="2468325"/>
            <a:ext cx="9144000" cy="2675176"/>
          </a:xfrm>
          <a:prstGeom prst="rect">
            <a:avLst/>
          </a:prstGeom>
          <a:noFill/>
          <a:ln>
            <a:noFill/>
          </a:ln>
        </p:spPr>
      </p:pic>
      <p:pic>
        <p:nvPicPr>
          <p:cNvPr id="193" name="Google Shape;193;p14"/>
          <p:cNvPicPr preferRelativeResize="0"/>
          <p:nvPr/>
        </p:nvPicPr>
        <p:blipFill>
          <a:blip r:embed="rId5">
            <a:alphaModFix amt="61000"/>
          </a:blip>
          <a:stretch>
            <a:fillRect/>
          </a:stretch>
        </p:blipFill>
        <p:spPr>
          <a:xfrm>
            <a:off x="1090375" y="1638100"/>
            <a:ext cx="426375" cy="444550"/>
          </a:xfrm>
          <a:prstGeom prst="rect">
            <a:avLst/>
          </a:prstGeom>
          <a:noFill/>
          <a:ln>
            <a:noFill/>
          </a:ln>
        </p:spPr>
      </p:pic>
      <p:pic>
        <p:nvPicPr>
          <p:cNvPr id="194" name="Google Shape;194;p14"/>
          <p:cNvPicPr preferRelativeResize="0"/>
          <p:nvPr/>
        </p:nvPicPr>
        <p:blipFill>
          <a:blip r:embed="rId5">
            <a:alphaModFix amt="61000"/>
          </a:blip>
          <a:stretch>
            <a:fillRect/>
          </a:stretch>
        </p:blipFill>
        <p:spPr>
          <a:xfrm>
            <a:off x="6685948" y="348100"/>
            <a:ext cx="329296" cy="3433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rgbClr val="11002B"/>
            </a:gs>
            <a:gs pos="100000">
              <a:srgbClr val="210051"/>
            </a:gs>
          </a:gsLst>
          <a:lin ang="5400700" scaled="0"/>
        </a:gradFill>
        <a:effectLst/>
      </p:bgPr>
    </p:bg>
    <p:spTree>
      <p:nvGrpSpPr>
        <p:cNvPr id="1" name="Shape 454"/>
        <p:cNvGrpSpPr/>
        <p:nvPr/>
      </p:nvGrpSpPr>
      <p:grpSpPr>
        <a:xfrm>
          <a:off x="0" y="0"/>
          <a:ext cx="0" cy="0"/>
          <a:chOff x="0" y="0"/>
          <a:chExt cx="0" cy="0"/>
        </a:xfrm>
      </p:grpSpPr>
      <p:pic>
        <p:nvPicPr>
          <p:cNvPr id="455" name="Google Shape;455;p30"/>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456" name="Google Shape;456;p30"/>
          <p:cNvPicPr preferRelativeResize="0"/>
          <p:nvPr/>
        </p:nvPicPr>
        <p:blipFill>
          <a:blip r:embed="rId3">
            <a:alphaModFix/>
          </a:blip>
          <a:stretch>
            <a:fillRect/>
          </a:stretch>
        </p:blipFill>
        <p:spPr>
          <a:xfrm rot="755427">
            <a:off x="6285484" y="-573553"/>
            <a:ext cx="2212886" cy="2468904"/>
          </a:xfrm>
          <a:prstGeom prst="rect">
            <a:avLst/>
          </a:prstGeom>
          <a:noFill/>
          <a:ln>
            <a:noFill/>
          </a:ln>
        </p:spPr>
      </p:pic>
      <p:pic>
        <p:nvPicPr>
          <p:cNvPr id="457" name="Google Shape;457;p30"/>
          <p:cNvPicPr preferRelativeResize="0"/>
          <p:nvPr/>
        </p:nvPicPr>
        <p:blipFill>
          <a:blip r:embed="rId4">
            <a:alphaModFix amt="79000"/>
          </a:blip>
          <a:stretch>
            <a:fillRect/>
          </a:stretch>
        </p:blipFill>
        <p:spPr>
          <a:xfrm rot="10800000">
            <a:off x="2" y="-281950"/>
            <a:ext cx="9150998" cy="5147450"/>
          </a:xfrm>
          <a:prstGeom prst="rect">
            <a:avLst/>
          </a:prstGeom>
          <a:noFill/>
          <a:ln>
            <a:noFill/>
          </a:ln>
        </p:spPr>
      </p:pic>
      <p:pic>
        <p:nvPicPr>
          <p:cNvPr id="458" name="Google Shape;458;p30"/>
          <p:cNvPicPr preferRelativeResize="0"/>
          <p:nvPr/>
        </p:nvPicPr>
        <p:blipFill>
          <a:blip r:embed="rId5">
            <a:alphaModFix/>
          </a:blip>
          <a:stretch>
            <a:fillRect/>
          </a:stretch>
        </p:blipFill>
        <p:spPr>
          <a:xfrm rot="-5728247">
            <a:off x="906182" y="3438635"/>
            <a:ext cx="895709" cy="1577328"/>
          </a:xfrm>
          <a:prstGeom prst="rect">
            <a:avLst/>
          </a:prstGeom>
          <a:noFill/>
          <a:ln>
            <a:noFill/>
          </a:ln>
        </p:spPr>
      </p:pic>
      <p:pic>
        <p:nvPicPr>
          <p:cNvPr id="459" name="Google Shape;459;p30"/>
          <p:cNvPicPr preferRelativeResize="0"/>
          <p:nvPr/>
        </p:nvPicPr>
        <p:blipFill>
          <a:blip r:embed="rId6">
            <a:alphaModFix amt="61000"/>
          </a:blip>
          <a:stretch>
            <a:fillRect/>
          </a:stretch>
        </p:blipFill>
        <p:spPr>
          <a:xfrm>
            <a:off x="8066975" y="3953900"/>
            <a:ext cx="524450" cy="546800"/>
          </a:xfrm>
          <a:prstGeom prst="rect">
            <a:avLst/>
          </a:prstGeom>
          <a:noFill/>
          <a:ln>
            <a:noFill/>
          </a:ln>
        </p:spPr>
      </p:pic>
      <p:pic>
        <p:nvPicPr>
          <p:cNvPr id="460" name="Google Shape;460;p30"/>
          <p:cNvPicPr preferRelativeResize="0"/>
          <p:nvPr/>
        </p:nvPicPr>
        <p:blipFill>
          <a:blip r:embed="rId5">
            <a:alphaModFix/>
          </a:blip>
          <a:stretch>
            <a:fillRect/>
          </a:stretch>
        </p:blipFill>
        <p:spPr>
          <a:xfrm>
            <a:off x="7881345" y="691460"/>
            <a:ext cx="895709" cy="1577328"/>
          </a:xfrm>
          <a:prstGeom prst="rect">
            <a:avLst/>
          </a:prstGeom>
          <a:noFill/>
          <a:ln>
            <a:noFill/>
          </a:ln>
        </p:spPr>
      </p:pic>
      <p:pic>
        <p:nvPicPr>
          <p:cNvPr id="461" name="Google Shape;461;p30"/>
          <p:cNvPicPr preferRelativeResize="0"/>
          <p:nvPr/>
        </p:nvPicPr>
        <p:blipFill>
          <a:blip r:embed="rId5">
            <a:alphaModFix/>
          </a:blip>
          <a:stretch>
            <a:fillRect/>
          </a:stretch>
        </p:blipFill>
        <p:spPr>
          <a:xfrm rot="5400000">
            <a:off x="1725257" y="579822"/>
            <a:ext cx="895709" cy="1577328"/>
          </a:xfrm>
          <a:prstGeom prst="rect">
            <a:avLst/>
          </a:prstGeom>
          <a:noFill/>
          <a:ln>
            <a:noFill/>
          </a:ln>
        </p:spPr>
      </p:pic>
      <p:pic>
        <p:nvPicPr>
          <p:cNvPr id="462" name="Google Shape;462;p30"/>
          <p:cNvPicPr preferRelativeResize="0"/>
          <p:nvPr/>
        </p:nvPicPr>
        <p:blipFill>
          <a:blip r:embed="rId5">
            <a:alphaModFix/>
          </a:blip>
          <a:stretch>
            <a:fillRect/>
          </a:stretch>
        </p:blipFill>
        <p:spPr>
          <a:xfrm rot="10800000">
            <a:off x="5424457" y="3140022"/>
            <a:ext cx="895709" cy="1577328"/>
          </a:xfrm>
          <a:prstGeom prst="rect">
            <a:avLst/>
          </a:prstGeom>
          <a:noFill/>
          <a:ln>
            <a:noFill/>
          </a:ln>
        </p:spPr>
      </p:pic>
      <p:pic>
        <p:nvPicPr>
          <p:cNvPr id="463" name="Google Shape;463;p30"/>
          <p:cNvPicPr preferRelativeResize="0"/>
          <p:nvPr/>
        </p:nvPicPr>
        <p:blipFill>
          <a:blip r:embed="rId6">
            <a:alphaModFix amt="61000"/>
          </a:blip>
          <a:stretch>
            <a:fillRect/>
          </a:stretch>
        </p:blipFill>
        <p:spPr>
          <a:xfrm>
            <a:off x="408438" y="3614800"/>
            <a:ext cx="407350" cy="424700"/>
          </a:xfrm>
          <a:prstGeom prst="rect">
            <a:avLst/>
          </a:prstGeom>
          <a:noFill/>
          <a:ln>
            <a:noFill/>
          </a:ln>
        </p:spPr>
      </p:pic>
      <p:pic>
        <p:nvPicPr>
          <p:cNvPr id="464" name="Google Shape;464;p30"/>
          <p:cNvPicPr preferRelativeResize="0"/>
          <p:nvPr/>
        </p:nvPicPr>
        <p:blipFill>
          <a:blip r:embed="rId6">
            <a:alphaModFix amt="61000"/>
          </a:blip>
          <a:stretch>
            <a:fillRect/>
          </a:stretch>
        </p:blipFill>
        <p:spPr>
          <a:xfrm>
            <a:off x="623213" y="691462"/>
            <a:ext cx="310025" cy="323230"/>
          </a:xfrm>
          <a:prstGeom prst="rect">
            <a:avLst/>
          </a:prstGeom>
          <a:noFill/>
          <a:ln>
            <a:noFill/>
          </a:ln>
        </p:spPr>
      </p:pic>
      <p:pic>
        <p:nvPicPr>
          <p:cNvPr id="465" name="Google Shape;465;p30"/>
          <p:cNvPicPr preferRelativeResize="0"/>
          <p:nvPr/>
        </p:nvPicPr>
        <p:blipFill rotWithShape="1">
          <a:blip r:embed="rId7">
            <a:alphaModFix amt="60000"/>
          </a:blip>
          <a:srcRect b="33936"/>
          <a:stretch/>
        </p:blipFill>
        <p:spPr>
          <a:xfrm flipH="1">
            <a:off x="623224" y="4105775"/>
            <a:ext cx="1577326" cy="1042001"/>
          </a:xfrm>
          <a:prstGeom prst="rect">
            <a:avLst/>
          </a:prstGeom>
          <a:noFill/>
          <a:ln>
            <a:noFill/>
          </a:ln>
        </p:spPr>
      </p:pic>
      <p:sp>
        <p:nvSpPr>
          <p:cNvPr id="466" name="Google Shape;466;p30"/>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67" name="Google Shape;467;p30"/>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468" name="Google Shape;468;p30"/>
          <p:cNvSpPr txBox="1">
            <a:spLocks noGrp="1"/>
          </p:cNvSpPr>
          <p:nvPr>
            <p:ph type="ctrTitle"/>
          </p:nvPr>
        </p:nvSpPr>
        <p:spPr>
          <a:xfrm>
            <a:off x="2430025" y="7706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9" name="Google Shape;469;p30"/>
          <p:cNvSpPr txBox="1">
            <a:spLocks noGrp="1"/>
          </p:cNvSpPr>
          <p:nvPr>
            <p:ph type="subTitle" idx="2"/>
          </p:nvPr>
        </p:nvSpPr>
        <p:spPr>
          <a:xfrm>
            <a:off x="2793175" y="1894145"/>
            <a:ext cx="3557700" cy="82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solidFill>
                  <a:srgbClr val="7EEEF3"/>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70" name="Google Shape;470;p30"/>
          <p:cNvSpPr txBox="1">
            <a:spLocks noGrp="1"/>
          </p:cNvSpPr>
          <p:nvPr>
            <p:ph type="subTitle" idx="3"/>
          </p:nvPr>
        </p:nvSpPr>
        <p:spPr>
          <a:xfrm>
            <a:off x="2793175" y="2716449"/>
            <a:ext cx="3557700" cy="82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71" name="Google Shape;471;p30"/>
          <p:cNvSpPr txBox="1"/>
          <p:nvPr/>
        </p:nvSpPr>
        <p:spPr>
          <a:xfrm>
            <a:off x="2961775" y="3662100"/>
            <a:ext cx="32205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100">
                <a:solidFill>
                  <a:schemeClr val="hlink"/>
                </a:solidFill>
                <a:latin typeface="Tomorrow"/>
                <a:ea typeface="Tomorrow"/>
                <a:cs typeface="Tomorrow"/>
                <a:sym typeface="Tomorrow"/>
              </a:rPr>
              <a:t>CREDITS: This presentation template was created by </a:t>
            </a:r>
            <a:r>
              <a:rPr lang="en" sz="1100" b="1">
                <a:solidFill>
                  <a:schemeClr val="hlink"/>
                </a:solidFill>
                <a:uFill>
                  <a:noFill/>
                </a:uFill>
                <a:latin typeface="Tomorrow"/>
                <a:ea typeface="Tomorrow"/>
                <a:cs typeface="Tomorrow"/>
                <a:sym typeface="Tomorrow"/>
                <a:hlinkClick r:id="rId8"/>
              </a:rPr>
              <a:t>Slidesgo</a:t>
            </a:r>
            <a:r>
              <a:rPr lang="en" sz="1100">
                <a:solidFill>
                  <a:schemeClr val="hlink"/>
                </a:solidFill>
                <a:latin typeface="Tomorrow"/>
                <a:ea typeface="Tomorrow"/>
                <a:cs typeface="Tomorrow"/>
                <a:sym typeface="Tomorrow"/>
              </a:rPr>
              <a:t>, including icons by </a:t>
            </a:r>
            <a:r>
              <a:rPr lang="en" sz="1100" b="1">
                <a:solidFill>
                  <a:schemeClr val="hlink"/>
                </a:solidFill>
                <a:uFill>
                  <a:noFill/>
                </a:uFill>
                <a:latin typeface="Tomorrow"/>
                <a:ea typeface="Tomorrow"/>
                <a:cs typeface="Tomorrow"/>
                <a:sym typeface="Tomorrow"/>
                <a:hlinkClick r:id="rId9"/>
              </a:rPr>
              <a:t>Flaticon</a:t>
            </a:r>
            <a:r>
              <a:rPr lang="en" sz="1100">
                <a:solidFill>
                  <a:schemeClr val="hlink"/>
                </a:solidFill>
                <a:latin typeface="Tomorrow"/>
                <a:ea typeface="Tomorrow"/>
                <a:cs typeface="Tomorrow"/>
                <a:sym typeface="Tomorrow"/>
              </a:rPr>
              <a:t>, infographics &amp; images by </a:t>
            </a:r>
            <a:r>
              <a:rPr lang="en" sz="1100" b="1">
                <a:solidFill>
                  <a:schemeClr val="hlink"/>
                </a:solidFill>
                <a:uFill>
                  <a:noFill/>
                </a:uFill>
                <a:latin typeface="Tomorrow"/>
                <a:ea typeface="Tomorrow"/>
                <a:cs typeface="Tomorrow"/>
                <a:sym typeface="Tomorrow"/>
                <a:hlinkClick r:id="rId10"/>
              </a:rPr>
              <a:t>Freepik</a:t>
            </a:r>
            <a:r>
              <a:rPr lang="en" sz="1100" b="1">
                <a:solidFill>
                  <a:schemeClr val="hlink"/>
                </a:solidFill>
                <a:latin typeface="Tomorrow"/>
                <a:ea typeface="Tomorrow"/>
                <a:cs typeface="Tomorrow"/>
                <a:sym typeface="Tomorrow"/>
              </a:rPr>
              <a:t> </a:t>
            </a:r>
            <a:endParaRPr sz="1100" b="1">
              <a:solidFill>
                <a:schemeClr val="hlink"/>
              </a:solidFill>
              <a:latin typeface="Tomorrow"/>
              <a:ea typeface="Tomorrow"/>
              <a:cs typeface="Tomorrow"/>
              <a:sym typeface="Tomorrow"/>
            </a:endParaRPr>
          </a:p>
        </p:txBody>
      </p:sp>
    </p:spTree>
    <p:extLst>
      <p:ext uri="{BB962C8B-B14F-4D97-AF65-F5344CB8AC3E}">
        <p14:creationId xmlns:p14="http://schemas.microsoft.com/office/powerpoint/2010/main" val="1666442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1002B"/>
            </a:gs>
            <a:gs pos="100000">
              <a:srgbClr val="210051"/>
            </a:gs>
          </a:gsLst>
          <a:lin ang="5400700" scaled="0"/>
        </a:gradFill>
        <a:effectLst/>
      </p:bgPr>
    </p:bg>
    <p:spTree>
      <p:nvGrpSpPr>
        <p:cNvPr id="1" name="Shape 141"/>
        <p:cNvGrpSpPr/>
        <p:nvPr/>
      </p:nvGrpSpPr>
      <p:grpSpPr>
        <a:xfrm>
          <a:off x="0" y="0"/>
          <a:ext cx="0" cy="0"/>
          <a:chOff x="0" y="0"/>
          <a:chExt cx="0" cy="0"/>
        </a:xfrm>
      </p:grpSpPr>
      <p:sp>
        <p:nvSpPr>
          <p:cNvPr id="142" name="Google Shape;142;p10"/>
          <p:cNvSpPr/>
          <p:nvPr/>
        </p:nvSpPr>
        <p:spPr>
          <a:xfrm>
            <a:off x="-6312" y="12625"/>
            <a:ext cx="9144000" cy="5143500"/>
          </a:xfrm>
          <a:prstGeom prst="rect">
            <a:avLst/>
          </a:prstGeom>
          <a:solidFill>
            <a:srgbClr val="320179">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0"/>
          <p:cNvPicPr preferRelativeResize="0"/>
          <p:nvPr/>
        </p:nvPicPr>
        <p:blipFill>
          <a:blip r:embed="rId2">
            <a:alphaModFix amt="38000"/>
          </a:blip>
          <a:stretch>
            <a:fillRect/>
          </a:stretch>
        </p:blipFill>
        <p:spPr>
          <a:xfrm>
            <a:off x="-6312" y="0"/>
            <a:ext cx="9144000" cy="5143500"/>
          </a:xfrm>
          <a:prstGeom prst="rect">
            <a:avLst/>
          </a:prstGeom>
          <a:noFill/>
          <a:ln>
            <a:noFill/>
          </a:ln>
        </p:spPr>
      </p:pic>
      <p:sp>
        <p:nvSpPr>
          <p:cNvPr id="144" name="Google Shape;144;p10"/>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45" name="Google Shape;145;p10"/>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46" name="Google Shape;146;p10"/>
          <p:cNvSpPr txBox="1">
            <a:spLocks noGrp="1"/>
          </p:cNvSpPr>
          <p:nvPr>
            <p:ph type="title"/>
          </p:nvPr>
        </p:nvSpPr>
        <p:spPr>
          <a:xfrm>
            <a:off x="691050" y="4035800"/>
            <a:ext cx="776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47" name="Google Shape;147;p10"/>
          <p:cNvPicPr preferRelativeResize="0"/>
          <p:nvPr/>
        </p:nvPicPr>
        <p:blipFill>
          <a:blip r:embed="rId3">
            <a:alphaModFix/>
          </a:blip>
          <a:stretch>
            <a:fillRect/>
          </a:stretch>
        </p:blipFill>
        <p:spPr>
          <a:xfrm>
            <a:off x="477001" y="691452"/>
            <a:ext cx="747339" cy="1316025"/>
          </a:xfrm>
          <a:prstGeom prst="rect">
            <a:avLst/>
          </a:prstGeom>
          <a:noFill/>
          <a:ln>
            <a:noFill/>
          </a:ln>
        </p:spPr>
      </p:pic>
      <p:pic>
        <p:nvPicPr>
          <p:cNvPr id="148" name="Google Shape;148;p10"/>
          <p:cNvPicPr preferRelativeResize="0"/>
          <p:nvPr/>
        </p:nvPicPr>
        <p:blipFill>
          <a:blip r:embed="rId4">
            <a:alphaModFix amt="42000"/>
          </a:blip>
          <a:stretch>
            <a:fillRect/>
          </a:stretch>
        </p:blipFill>
        <p:spPr>
          <a:xfrm>
            <a:off x="7628625" y="535000"/>
            <a:ext cx="722941" cy="753750"/>
          </a:xfrm>
          <a:prstGeom prst="rect">
            <a:avLst/>
          </a:prstGeom>
          <a:noFill/>
          <a:ln>
            <a:noFill/>
          </a:ln>
        </p:spPr>
      </p:pic>
      <p:pic>
        <p:nvPicPr>
          <p:cNvPr id="149" name="Google Shape;149;p10"/>
          <p:cNvPicPr preferRelativeResize="0"/>
          <p:nvPr/>
        </p:nvPicPr>
        <p:blipFill>
          <a:blip r:embed="rId3">
            <a:alphaModFix/>
          </a:blip>
          <a:stretch>
            <a:fillRect/>
          </a:stretch>
        </p:blipFill>
        <p:spPr>
          <a:xfrm rot="-5400000">
            <a:off x="7368386" y="3336735"/>
            <a:ext cx="921250" cy="1622275"/>
          </a:xfrm>
          <a:prstGeom prst="rect">
            <a:avLst/>
          </a:prstGeom>
          <a:noFill/>
          <a:ln>
            <a:noFill/>
          </a:ln>
        </p:spPr>
      </p:pic>
      <p:pic>
        <p:nvPicPr>
          <p:cNvPr id="150" name="Google Shape;150;p10"/>
          <p:cNvPicPr preferRelativeResize="0"/>
          <p:nvPr/>
        </p:nvPicPr>
        <p:blipFill>
          <a:blip r:embed="rId4">
            <a:alphaModFix amt="42000"/>
          </a:blip>
          <a:stretch>
            <a:fillRect/>
          </a:stretch>
        </p:blipFill>
        <p:spPr>
          <a:xfrm>
            <a:off x="477000" y="3572450"/>
            <a:ext cx="444400" cy="463350"/>
          </a:xfrm>
          <a:prstGeom prst="rect">
            <a:avLst/>
          </a:prstGeom>
          <a:noFill/>
          <a:ln>
            <a:noFill/>
          </a:ln>
        </p:spPr>
      </p:pic>
      <p:pic>
        <p:nvPicPr>
          <p:cNvPr id="151" name="Google Shape;151;p10"/>
          <p:cNvPicPr preferRelativeResize="0"/>
          <p:nvPr/>
        </p:nvPicPr>
        <p:blipFill>
          <a:blip r:embed="rId3">
            <a:alphaModFix/>
          </a:blip>
          <a:stretch>
            <a:fillRect/>
          </a:stretch>
        </p:blipFill>
        <p:spPr>
          <a:xfrm rot="-5400000">
            <a:off x="2177324" y="2936849"/>
            <a:ext cx="580600" cy="1022400"/>
          </a:xfrm>
          <a:prstGeom prst="rect">
            <a:avLst/>
          </a:prstGeom>
          <a:noFill/>
          <a:ln>
            <a:noFill/>
          </a:ln>
        </p:spPr>
      </p:pic>
      <p:pic>
        <p:nvPicPr>
          <p:cNvPr id="152" name="Google Shape;152;p10"/>
          <p:cNvPicPr preferRelativeResize="0"/>
          <p:nvPr/>
        </p:nvPicPr>
        <p:blipFill>
          <a:blip r:embed="rId4">
            <a:alphaModFix amt="42000"/>
          </a:blip>
          <a:stretch>
            <a:fillRect/>
          </a:stretch>
        </p:blipFill>
        <p:spPr>
          <a:xfrm>
            <a:off x="1425000" y="914950"/>
            <a:ext cx="358512" cy="373800"/>
          </a:xfrm>
          <a:prstGeom prst="rect">
            <a:avLst/>
          </a:prstGeom>
          <a:noFill/>
          <a:ln>
            <a:noFill/>
          </a:ln>
        </p:spPr>
      </p:pic>
      <p:pic>
        <p:nvPicPr>
          <p:cNvPr id="153" name="Google Shape;153;p10"/>
          <p:cNvPicPr preferRelativeResize="0"/>
          <p:nvPr/>
        </p:nvPicPr>
        <p:blipFill>
          <a:blip r:embed="rId4">
            <a:alphaModFix amt="42000"/>
          </a:blip>
          <a:stretch>
            <a:fillRect/>
          </a:stretch>
        </p:blipFill>
        <p:spPr>
          <a:xfrm>
            <a:off x="7017875" y="3261150"/>
            <a:ext cx="358512" cy="3738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rgbClr val="11002B"/>
            </a:gs>
            <a:gs pos="100000">
              <a:srgbClr val="210051"/>
            </a:gs>
          </a:gsLst>
          <a:lin ang="8099331" scaled="0"/>
        </a:gradFill>
        <a:effectLst/>
      </p:bgPr>
    </p:bg>
    <p:spTree>
      <p:nvGrpSpPr>
        <p:cNvPr id="1" name="Shape 387"/>
        <p:cNvGrpSpPr/>
        <p:nvPr/>
      </p:nvGrpSpPr>
      <p:grpSpPr>
        <a:xfrm>
          <a:off x="0" y="0"/>
          <a:ext cx="0" cy="0"/>
          <a:chOff x="0" y="0"/>
          <a:chExt cx="0" cy="0"/>
        </a:xfrm>
      </p:grpSpPr>
      <p:pic>
        <p:nvPicPr>
          <p:cNvPr id="388" name="Google Shape;388;p27"/>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89" name="Google Shape;389;p27"/>
          <p:cNvPicPr preferRelativeResize="0"/>
          <p:nvPr/>
        </p:nvPicPr>
        <p:blipFill>
          <a:blip r:embed="rId3">
            <a:alphaModFix amt="60000"/>
          </a:blip>
          <a:stretch>
            <a:fillRect/>
          </a:stretch>
        </p:blipFill>
        <p:spPr>
          <a:xfrm rot="10800000" flipH="1">
            <a:off x="6790675" y="2992876"/>
            <a:ext cx="2258099" cy="1904600"/>
          </a:xfrm>
          <a:prstGeom prst="rect">
            <a:avLst/>
          </a:prstGeom>
          <a:noFill/>
          <a:ln>
            <a:noFill/>
          </a:ln>
        </p:spPr>
      </p:pic>
      <p:pic>
        <p:nvPicPr>
          <p:cNvPr id="390" name="Google Shape;390;p27"/>
          <p:cNvPicPr preferRelativeResize="0"/>
          <p:nvPr/>
        </p:nvPicPr>
        <p:blipFill>
          <a:blip r:embed="rId4">
            <a:alphaModFix/>
          </a:blip>
          <a:stretch>
            <a:fillRect/>
          </a:stretch>
        </p:blipFill>
        <p:spPr>
          <a:xfrm>
            <a:off x="527575" y="995250"/>
            <a:ext cx="2022076" cy="2062176"/>
          </a:xfrm>
          <a:prstGeom prst="rect">
            <a:avLst/>
          </a:prstGeom>
          <a:noFill/>
          <a:ln>
            <a:noFill/>
          </a:ln>
        </p:spPr>
      </p:pic>
      <p:pic>
        <p:nvPicPr>
          <p:cNvPr id="391" name="Google Shape;391;p27"/>
          <p:cNvPicPr preferRelativeResize="0"/>
          <p:nvPr/>
        </p:nvPicPr>
        <p:blipFill>
          <a:blip r:embed="rId5">
            <a:alphaModFix/>
          </a:blip>
          <a:stretch>
            <a:fillRect/>
          </a:stretch>
        </p:blipFill>
        <p:spPr>
          <a:xfrm rot="10800000">
            <a:off x="6569874" y="-640724"/>
            <a:ext cx="1843426" cy="1770899"/>
          </a:xfrm>
          <a:prstGeom prst="rect">
            <a:avLst/>
          </a:prstGeom>
          <a:noFill/>
          <a:ln>
            <a:noFill/>
          </a:ln>
        </p:spPr>
      </p:pic>
      <p:pic>
        <p:nvPicPr>
          <p:cNvPr id="392" name="Google Shape;392;p27"/>
          <p:cNvPicPr preferRelativeResize="0"/>
          <p:nvPr/>
        </p:nvPicPr>
        <p:blipFill>
          <a:blip r:embed="rId6">
            <a:alphaModFix/>
          </a:blip>
          <a:stretch>
            <a:fillRect/>
          </a:stretch>
        </p:blipFill>
        <p:spPr>
          <a:xfrm rot="-5400000">
            <a:off x="868382" y="189135"/>
            <a:ext cx="895709" cy="1577328"/>
          </a:xfrm>
          <a:prstGeom prst="rect">
            <a:avLst/>
          </a:prstGeom>
          <a:noFill/>
          <a:ln>
            <a:noFill/>
          </a:ln>
        </p:spPr>
      </p:pic>
      <p:pic>
        <p:nvPicPr>
          <p:cNvPr id="393" name="Google Shape;393;p27"/>
          <p:cNvPicPr preferRelativeResize="0"/>
          <p:nvPr/>
        </p:nvPicPr>
        <p:blipFill>
          <a:blip r:embed="rId7">
            <a:alphaModFix amt="61000"/>
          </a:blip>
          <a:stretch>
            <a:fillRect/>
          </a:stretch>
        </p:blipFill>
        <p:spPr>
          <a:xfrm>
            <a:off x="8007275" y="995250"/>
            <a:ext cx="524450" cy="546800"/>
          </a:xfrm>
          <a:prstGeom prst="rect">
            <a:avLst/>
          </a:prstGeom>
          <a:noFill/>
          <a:ln>
            <a:noFill/>
          </a:ln>
        </p:spPr>
      </p:pic>
      <p:pic>
        <p:nvPicPr>
          <p:cNvPr id="394" name="Google Shape;394;p27"/>
          <p:cNvPicPr preferRelativeResize="0"/>
          <p:nvPr/>
        </p:nvPicPr>
        <p:blipFill>
          <a:blip r:embed="rId6">
            <a:alphaModFix/>
          </a:blip>
          <a:stretch>
            <a:fillRect/>
          </a:stretch>
        </p:blipFill>
        <p:spPr>
          <a:xfrm rot="10800000">
            <a:off x="464482" y="3156510"/>
            <a:ext cx="895709" cy="1577328"/>
          </a:xfrm>
          <a:prstGeom prst="rect">
            <a:avLst/>
          </a:prstGeom>
          <a:noFill/>
          <a:ln>
            <a:noFill/>
          </a:ln>
        </p:spPr>
      </p:pic>
      <p:pic>
        <p:nvPicPr>
          <p:cNvPr id="395" name="Google Shape;395;p27"/>
          <p:cNvPicPr preferRelativeResize="0"/>
          <p:nvPr/>
        </p:nvPicPr>
        <p:blipFill>
          <a:blip r:embed="rId6">
            <a:alphaModFix/>
          </a:blip>
          <a:stretch>
            <a:fillRect/>
          </a:stretch>
        </p:blipFill>
        <p:spPr>
          <a:xfrm rot="5400000">
            <a:off x="4125619" y="1084847"/>
            <a:ext cx="895709" cy="1577328"/>
          </a:xfrm>
          <a:prstGeom prst="rect">
            <a:avLst/>
          </a:prstGeom>
          <a:noFill/>
          <a:ln>
            <a:noFill/>
          </a:ln>
        </p:spPr>
      </p:pic>
      <p:pic>
        <p:nvPicPr>
          <p:cNvPr id="396" name="Google Shape;396;p27"/>
          <p:cNvPicPr preferRelativeResize="0"/>
          <p:nvPr/>
        </p:nvPicPr>
        <p:blipFill>
          <a:blip r:embed="rId7">
            <a:alphaModFix amt="61000"/>
          </a:blip>
          <a:stretch>
            <a:fillRect/>
          </a:stretch>
        </p:blipFill>
        <p:spPr>
          <a:xfrm>
            <a:off x="535838" y="3270150"/>
            <a:ext cx="358521" cy="373800"/>
          </a:xfrm>
          <a:prstGeom prst="rect">
            <a:avLst/>
          </a:prstGeom>
          <a:noFill/>
          <a:ln>
            <a:noFill/>
          </a:ln>
        </p:spPr>
      </p:pic>
      <p:pic>
        <p:nvPicPr>
          <p:cNvPr id="397" name="Google Shape;397;p27"/>
          <p:cNvPicPr preferRelativeResize="0"/>
          <p:nvPr/>
        </p:nvPicPr>
        <p:blipFill>
          <a:blip r:embed="rId7">
            <a:alphaModFix amt="61000"/>
          </a:blip>
          <a:stretch>
            <a:fillRect/>
          </a:stretch>
        </p:blipFill>
        <p:spPr>
          <a:xfrm>
            <a:off x="8249638" y="4246400"/>
            <a:ext cx="358521" cy="373800"/>
          </a:xfrm>
          <a:prstGeom prst="rect">
            <a:avLst/>
          </a:prstGeom>
          <a:noFill/>
          <a:ln>
            <a:noFill/>
          </a:ln>
        </p:spPr>
      </p:pic>
      <p:pic>
        <p:nvPicPr>
          <p:cNvPr id="398" name="Google Shape;398;p27"/>
          <p:cNvPicPr preferRelativeResize="0"/>
          <p:nvPr/>
        </p:nvPicPr>
        <p:blipFill>
          <a:blip r:embed="rId7">
            <a:alphaModFix amt="61000"/>
          </a:blip>
          <a:stretch>
            <a:fillRect/>
          </a:stretch>
        </p:blipFill>
        <p:spPr>
          <a:xfrm>
            <a:off x="3527878" y="1571450"/>
            <a:ext cx="464957" cy="484800"/>
          </a:xfrm>
          <a:prstGeom prst="rect">
            <a:avLst/>
          </a:prstGeom>
          <a:noFill/>
          <a:ln>
            <a:noFill/>
          </a:ln>
        </p:spPr>
      </p:pic>
      <p:sp>
        <p:nvSpPr>
          <p:cNvPr id="399" name="Google Shape;399;p27"/>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400" name="Google Shape;400;p2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1" name="Google Shape;401;p27"/>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2" name="Google Shape;402;p27"/>
          <p:cNvSpPr txBox="1">
            <a:spLocks noGrp="1"/>
          </p:cNvSpPr>
          <p:nvPr>
            <p:ph type="title" idx="2"/>
          </p:nvPr>
        </p:nvSpPr>
        <p:spPr>
          <a:xfrm>
            <a:off x="733651" y="1682850"/>
            <a:ext cx="2358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7"/>
          <p:cNvSpPr txBox="1">
            <a:spLocks noGrp="1"/>
          </p:cNvSpPr>
          <p:nvPr>
            <p:ph type="subTitle" idx="3"/>
          </p:nvPr>
        </p:nvSpPr>
        <p:spPr>
          <a:xfrm>
            <a:off x="733651" y="2293825"/>
            <a:ext cx="2358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27"/>
          <p:cNvSpPr txBox="1">
            <a:spLocks noGrp="1"/>
          </p:cNvSpPr>
          <p:nvPr>
            <p:ph type="title" idx="4"/>
          </p:nvPr>
        </p:nvSpPr>
        <p:spPr>
          <a:xfrm>
            <a:off x="6054399" y="1682850"/>
            <a:ext cx="235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27"/>
          <p:cNvSpPr txBox="1">
            <a:spLocks noGrp="1"/>
          </p:cNvSpPr>
          <p:nvPr>
            <p:ph type="subTitle" idx="5"/>
          </p:nvPr>
        </p:nvSpPr>
        <p:spPr>
          <a:xfrm>
            <a:off x="6054399" y="2293825"/>
            <a:ext cx="235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6" name="Google Shape;406;p27"/>
          <p:cNvSpPr txBox="1">
            <a:spLocks noGrp="1"/>
          </p:cNvSpPr>
          <p:nvPr>
            <p:ph type="title" idx="6"/>
          </p:nvPr>
        </p:nvSpPr>
        <p:spPr>
          <a:xfrm>
            <a:off x="733651" y="3116250"/>
            <a:ext cx="2358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7"/>
          <p:cNvSpPr txBox="1">
            <a:spLocks noGrp="1"/>
          </p:cNvSpPr>
          <p:nvPr>
            <p:ph type="subTitle" idx="7"/>
          </p:nvPr>
        </p:nvSpPr>
        <p:spPr>
          <a:xfrm>
            <a:off x="733651" y="3724850"/>
            <a:ext cx="2358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7"/>
          <p:cNvSpPr txBox="1">
            <a:spLocks noGrp="1"/>
          </p:cNvSpPr>
          <p:nvPr>
            <p:ph type="title" idx="8"/>
          </p:nvPr>
        </p:nvSpPr>
        <p:spPr>
          <a:xfrm>
            <a:off x="6054399" y="3116250"/>
            <a:ext cx="235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7"/>
          <p:cNvSpPr txBox="1">
            <a:spLocks noGrp="1"/>
          </p:cNvSpPr>
          <p:nvPr>
            <p:ph type="subTitle" idx="9"/>
          </p:nvPr>
        </p:nvSpPr>
        <p:spPr>
          <a:xfrm>
            <a:off x="6054399" y="3724850"/>
            <a:ext cx="235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gradFill>
          <a:gsLst>
            <a:gs pos="0">
              <a:srgbClr val="11002B"/>
            </a:gs>
            <a:gs pos="100000">
              <a:srgbClr val="210051"/>
            </a:gs>
          </a:gsLst>
          <a:lin ang="5400700" scaled="0"/>
        </a:gradFill>
        <a:effectLst/>
      </p:bgPr>
    </p:bg>
    <p:spTree>
      <p:nvGrpSpPr>
        <p:cNvPr id="1" name="Shape 368"/>
        <p:cNvGrpSpPr/>
        <p:nvPr/>
      </p:nvGrpSpPr>
      <p:grpSpPr>
        <a:xfrm>
          <a:off x="0" y="0"/>
          <a:ext cx="0" cy="0"/>
          <a:chOff x="0" y="0"/>
          <a:chExt cx="0" cy="0"/>
        </a:xfrm>
      </p:grpSpPr>
      <p:pic>
        <p:nvPicPr>
          <p:cNvPr id="369" name="Google Shape;369;p26"/>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70" name="Google Shape;370;p26"/>
          <p:cNvPicPr preferRelativeResize="0"/>
          <p:nvPr/>
        </p:nvPicPr>
        <p:blipFill>
          <a:blip r:embed="rId3">
            <a:alphaModFix amt="68000"/>
          </a:blip>
          <a:stretch>
            <a:fillRect/>
          </a:stretch>
        </p:blipFill>
        <p:spPr>
          <a:xfrm flipH="1">
            <a:off x="558600" y="234150"/>
            <a:ext cx="4863349" cy="4827600"/>
          </a:xfrm>
          <a:prstGeom prst="rect">
            <a:avLst/>
          </a:prstGeom>
          <a:noFill/>
          <a:ln>
            <a:noFill/>
          </a:ln>
        </p:spPr>
      </p:pic>
      <p:pic>
        <p:nvPicPr>
          <p:cNvPr id="371" name="Google Shape;371;p26"/>
          <p:cNvPicPr preferRelativeResize="0"/>
          <p:nvPr/>
        </p:nvPicPr>
        <p:blipFill>
          <a:blip r:embed="rId4">
            <a:alphaModFix amt="57000"/>
          </a:blip>
          <a:stretch>
            <a:fillRect/>
          </a:stretch>
        </p:blipFill>
        <p:spPr>
          <a:xfrm>
            <a:off x="6969028" y="2213397"/>
            <a:ext cx="1459872" cy="1327299"/>
          </a:xfrm>
          <a:prstGeom prst="rect">
            <a:avLst/>
          </a:prstGeom>
          <a:noFill/>
          <a:ln>
            <a:noFill/>
          </a:ln>
        </p:spPr>
      </p:pic>
      <p:pic>
        <p:nvPicPr>
          <p:cNvPr id="372" name="Google Shape;372;p26"/>
          <p:cNvPicPr preferRelativeResize="0"/>
          <p:nvPr/>
        </p:nvPicPr>
        <p:blipFill>
          <a:blip r:embed="rId5">
            <a:alphaModFix/>
          </a:blip>
          <a:stretch>
            <a:fillRect/>
          </a:stretch>
        </p:blipFill>
        <p:spPr>
          <a:xfrm rot="5400000">
            <a:off x="7297219" y="3371985"/>
            <a:ext cx="895709" cy="1577328"/>
          </a:xfrm>
          <a:prstGeom prst="rect">
            <a:avLst/>
          </a:prstGeom>
          <a:noFill/>
          <a:ln>
            <a:noFill/>
          </a:ln>
        </p:spPr>
      </p:pic>
      <p:pic>
        <p:nvPicPr>
          <p:cNvPr id="373" name="Google Shape;373;p26"/>
          <p:cNvPicPr preferRelativeResize="0"/>
          <p:nvPr/>
        </p:nvPicPr>
        <p:blipFill>
          <a:blip r:embed="rId6">
            <a:alphaModFix amt="61000"/>
          </a:blip>
          <a:stretch>
            <a:fillRect/>
          </a:stretch>
        </p:blipFill>
        <p:spPr>
          <a:xfrm>
            <a:off x="7666525" y="763300"/>
            <a:ext cx="549289" cy="572700"/>
          </a:xfrm>
          <a:prstGeom prst="rect">
            <a:avLst/>
          </a:prstGeom>
          <a:noFill/>
          <a:ln>
            <a:noFill/>
          </a:ln>
        </p:spPr>
      </p:pic>
      <p:pic>
        <p:nvPicPr>
          <p:cNvPr id="374" name="Google Shape;374;p26"/>
          <p:cNvPicPr preferRelativeResize="0"/>
          <p:nvPr/>
        </p:nvPicPr>
        <p:blipFill>
          <a:blip r:embed="rId5">
            <a:alphaModFix/>
          </a:blip>
          <a:stretch>
            <a:fillRect/>
          </a:stretch>
        </p:blipFill>
        <p:spPr>
          <a:xfrm rot="-5400000">
            <a:off x="848269" y="194185"/>
            <a:ext cx="895709" cy="1577328"/>
          </a:xfrm>
          <a:prstGeom prst="rect">
            <a:avLst/>
          </a:prstGeom>
          <a:noFill/>
          <a:ln>
            <a:noFill/>
          </a:ln>
        </p:spPr>
      </p:pic>
      <p:pic>
        <p:nvPicPr>
          <p:cNvPr id="375" name="Google Shape;375;p26"/>
          <p:cNvPicPr preferRelativeResize="0"/>
          <p:nvPr/>
        </p:nvPicPr>
        <p:blipFill>
          <a:blip r:embed="rId6">
            <a:alphaModFix amt="61000"/>
          </a:blip>
          <a:stretch>
            <a:fillRect/>
          </a:stretch>
        </p:blipFill>
        <p:spPr>
          <a:xfrm>
            <a:off x="588150" y="3978400"/>
            <a:ext cx="349599" cy="364500"/>
          </a:xfrm>
          <a:prstGeom prst="rect">
            <a:avLst/>
          </a:prstGeom>
          <a:noFill/>
          <a:ln>
            <a:noFill/>
          </a:ln>
        </p:spPr>
      </p:pic>
      <p:pic>
        <p:nvPicPr>
          <p:cNvPr id="376" name="Google Shape;376;p26"/>
          <p:cNvPicPr preferRelativeResize="0"/>
          <p:nvPr/>
        </p:nvPicPr>
        <p:blipFill>
          <a:blip r:embed="rId6">
            <a:alphaModFix amt="61000"/>
          </a:blip>
          <a:stretch>
            <a:fillRect/>
          </a:stretch>
        </p:blipFill>
        <p:spPr>
          <a:xfrm>
            <a:off x="1359025" y="1958825"/>
            <a:ext cx="244168" cy="254575"/>
          </a:xfrm>
          <a:prstGeom prst="rect">
            <a:avLst/>
          </a:prstGeom>
          <a:noFill/>
          <a:ln>
            <a:noFill/>
          </a:ln>
        </p:spPr>
      </p:pic>
      <p:pic>
        <p:nvPicPr>
          <p:cNvPr id="377" name="Google Shape;377;p26"/>
          <p:cNvPicPr preferRelativeResize="0"/>
          <p:nvPr/>
        </p:nvPicPr>
        <p:blipFill>
          <a:blip r:embed="rId6">
            <a:alphaModFix amt="61000"/>
          </a:blip>
          <a:stretch>
            <a:fillRect/>
          </a:stretch>
        </p:blipFill>
        <p:spPr>
          <a:xfrm>
            <a:off x="8206300" y="3540700"/>
            <a:ext cx="349599" cy="364500"/>
          </a:xfrm>
          <a:prstGeom prst="rect">
            <a:avLst/>
          </a:prstGeom>
          <a:noFill/>
          <a:ln>
            <a:noFill/>
          </a:ln>
        </p:spPr>
      </p:pic>
      <p:sp>
        <p:nvSpPr>
          <p:cNvPr id="378" name="Google Shape;378;p26"/>
          <p:cNvSpPr txBox="1">
            <a:spLocks noGrp="1"/>
          </p:cNvSpPr>
          <p:nvPr>
            <p:ph type="title"/>
          </p:nvPr>
        </p:nvSpPr>
        <p:spPr>
          <a:xfrm>
            <a:off x="1879375" y="1222013"/>
            <a:ext cx="2336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9" name="Google Shape;379;p2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0" name="Google Shape;380;p26"/>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381" name="Google Shape;381;p26"/>
          <p:cNvSpPr txBox="1">
            <a:spLocks noGrp="1"/>
          </p:cNvSpPr>
          <p:nvPr>
            <p:ph type="title" idx="2"/>
          </p:nvPr>
        </p:nvSpPr>
        <p:spPr>
          <a:xfrm>
            <a:off x="5042825" y="118886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26"/>
          <p:cNvSpPr txBox="1">
            <a:spLocks noGrp="1"/>
          </p:cNvSpPr>
          <p:nvPr>
            <p:ph type="subTitle" idx="3"/>
          </p:nvPr>
        </p:nvSpPr>
        <p:spPr>
          <a:xfrm>
            <a:off x="5042825" y="1739908"/>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6"/>
          <p:cNvSpPr txBox="1">
            <a:spLocks noGrp="1"/>
          </p:cNvSpPr>
          <p:nvPr>
            <p:ph type="title" idx="4"/>
          </p:nvPr>
        </p:nvSpPr>
        <p:spPr>
          <a:xfrm>
            <a:off x="1879375" y="283651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26"/>
          <p:cNvSpPr txBox="1">
            <a:spLocks noGrp="1"/>
          </p:cNvSpPr>
          <p:nvPr>
            <p:ph type="subTitle" idx="5"/>
          </p:nvPr>
        </p:nvSpPr>
        <p:spPr>
          <a:xfrm>
            <a:off x="1879375" y="3386776"/>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26"/>
          <p:cNvSpPr txBox="1">
            <a:spLocks noGrp="1"/>
          </p:cNvSpPr>
          <p:nvPr>
            <p:ph type="title" idx="6"/>
          </p:nvPr>
        </p:nvSpPr>
        <p:spPr>
          <a:xfrm>
            <a:off x="5042825" y="283651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26"/>
          <p:cNvSpPr txBox="1">
            <a:spLocks noGrp="1"/>
          </p:cNvSpPr>
          <p:nvPr>
            <p:ph type="subTitle" idx="7"/>
          </p:nvPr>
        </p:nvSpPr>
        <p:spPr>
          <a:xfrm>
            <a:off x="5042825" y="3386776"/>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1002B"/>
            </a:gs>
            <a:gs pos="100000">
              <a:srgbClr val="210051"/>
            </a:gs>
          </a:gsLst>
          <a:lin ang="18900732" scaled="0"/>
        </a:gradFill>
        <a:effectLst/>
      </p:bgPr>
    </p:bg>
    <p:spTree>
      <p:nvGrpSpPr>
        <p:cNvPr id="1" name="Shape 94"/>
        <p:cNvGrpSpPr/>
        <p:nvPr/>
      </p:nvGrpSpPr>
      <p:grpSpPr>
        <a:xfrm>
          <a:off x="0" y="0"/>
          <a:ext cx="0" cy="0"/>
          <a:chOff x="0" y="0"/>
          <a:chExt cx="0" cy="0"/>
        </a:xfrm>
      </p:grpSpPr>
      <p:pic>
        <p:nvPicPr>
          <p:cNvPr id="95" name="Google Shape;95;p7"/>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96" name="Google Shape;96;p7"/>
          <p:cNvPicPr preferRelativeResize="0"/>
          <p:nvPr/>
        </p:nvPicPr>
        <p:blipFill>
          <a:blip r:embed="rId3">
            <a:alphaModFix amt="70000"/>
          </a:blip>
          <a:stretch>
            <a:fillRect/>
          </a:stretch>
        </p:blipFill>
        <p:spPr>
          <a:xfrm>
            <a:off x="-1350600" y="2672650"/>
            <a:ext cx="5464900" cy="3720199"/>
          </a:xfrm>
          <a:prstGeom prst="rect">
            <a:avLst/>
          </a:prstGeom>
          <a:noFill/>
          <a:ln>
            <a:noFill/>
          </a:ln>
        </p:spPr>
      </p:pic>
      <p:pic>
        <p:nvPicPr>
          <p:cNvPr id="97" name="Google Shape;97;p7"/>
          <p:cNvPicPr preferRelativeResize="0"/>
          <p:nvPr/>
        </p:nvPicPr>
        <p:blipFill>
          <a:blip r:embed="rId4">
            <a:alphaModFix/>
          </a:blip>
          <a:stretch>
            <a:fillRect/>
          </a:stretch>
        </p:blipFill>
        <p:spPr>
          <a:xfrm rot="10800000">
            <a:off x="6023026" y="2338424"/>
            <a:ext cx="2893774" cy="2874901"/>
          </a:xfrm>
          <a:prstGeom prst="rect">
            <a:avLst/>
          </a:prstGeom>
          <a:noFill/>
          <a:ln>
            <a:noFill/>
          </a:ln>
        </p:spPr>
      </p:pic>
      <p:pic>
        <p:nvPicPr>
          <p:cNvPr id="98" name="Google Shape;98;p7"/>
          <p:cNvPicPr preferRelativeResize="0"/>
          <p:nvPr/>
        </p:nvPicPr>
        <p:blipFill>
          <a:blip r:embed="rId5">
            <a:alphaModFix/>
          </a:blip>
          <a:stretch>
            <a:fillRect/>
          </a:stretch>
        </p:blipFill>
        <p:spPr>
          <a:xfrm>
            <a:off x="346300" y="257325"/>
            <a:ext cx="1726276" cy="1658349"/>
          </a:xfrm>
          <a:prstGeom prst="rect">
            <a:avLst/>
          </a:prstGeom>
          <a:noFill/>
          <a:ln>
            <a:noFill/>
          </a:ln>
        </p:spPr>
      </p:pic>
      <p:pic>
        <p:nvPicPr>
          <p:cNvPr id="99" name="Google Shape;99;p7"/>
          <p:cNvPicPr preferRelativeResize="0"/>
          <p:nvPr/>
        </p:nvPicPr>
        <p:blipFill>
          <a:blip r:embed="rId6">
            <a:alphaModFix/>
          </a:blip>
          <a:stretch>
            <a:fillRect/>
          </a:stretch>
        </p:blipFill>
        <p:spPr>
          <a:xfrm rot="-5400000">
            <a:off x="7414832" y="179510"/>
            <a:ext cx="895709" cy="1577327"/>
          </a:xfrm>
          <a:prstGeom prst="rect">
            <a:avLst/>
          </a:prstGeom>
          <a:noFill/>
          <a:ln>
            <a:noFill/>
          </a:ln>
        </p:spPr>
      </p:pic>
      <p:pic>
        <p:nvPicPr>
          <p:cNvPr id="100" name="Google Shape;100;p7"/>
          <p:cNvPicPr preferRelativeResize="0"/>
          <p:nvPr/>
        </p:nvPicPr>
        <p:blipFill>
          <a:blip r:embed="rId7">
            <a:alphaModFix amt="61000"/>
          </a:blip>
          <a:stretch>
            <a:fillRect/>
          </a:stretch>
        </p:blipFill>
        <p:spPr>
          <a:xfrm>
            <a:off x="1068750" y="1741335"/>
            <a:ext cx="435600" cy="454138"/>
          </a:xfrm>
          <a:prstGeom prst="rect">
            <a:avLst/>
          </a:prstGeom>
          <a:noFill/>
          <a:ln>
            <a:noFill/>
          </a:ln>
        </p:spPr>
      </p:pic>
      <p:pic>
        <p:nvPicPr>
          <p:cNvPr id="101" name="Google Shape;101;p7"/>
          <p:cNvPicPr preferRelativeResize="0"/>
          <p:nvPr/>
        </p:nvPicPr>
        <p:blipFill>
          <a:blip r:embed="rId6">
            <a:alphaModFix/>
          </a:blip>
          <a:stretch>
            <a:fillRect/>
          </a:stretch>
        </p:blipFill>
        <p:spPr>
          <a:xfrm rot="5400000">
            <a:off x="933994" y="3371985"/>
            <a:ext cx="895709" cy="1577328"/>
          </a:xfrm>
          <a:prstGeom prst="rect">
            <a:avLst/>
          </a:prstGeom>
          <a:noFill/>
          <a:ln>
            <a:noFill/>
          </a:ln>
        </p:spPr>
      </p:pic>
      <p:pic>
        <p:nvPicPr>
          <p:cNvPr id="102" name="Google Shape;102;p7"/>
          <p:cNvPicPr preferRelativeResize="0"/>
          <p:nvPr/>
        </p:nvPicPr>
        <p:blipFill>
          <a:blip r:embed="rId6">
            <a:alphaModFix/>
          </a:blip>
          <a:stretch>
            <a:fillRect/>
          </a:stretch>
        </p:blipFill>
        <p:spPr>
          <a:xfrm rot="-5400000">
            <a:off x="2825582" y="1111897"/>
            <a:ext cx="895709" cy="1577328"/>
          </a:xfrm>
          <a:prstGeom prst="rect">
            <a:avLst/>
          </a:prstGeom>
          <a:noFill/>
          <a:ln>
            <a:noFill/>
          </a:ln>
        </p:spPr>
      </p:pic>
      <p:pic>
        <p:nvPicPr>
          <p:cNvPr id="103" name="Google Shape;103;p7"/>
          <p:cNvPicPr preferRelativeResize="0"/>
          <p:nvPr/>
        </p:nvPicPr>
        <p:blipFill>
          <a:blip r:embed="rId7">
            <a:alphaModFix amt="61000"/>
          </a:blip>
          <a:stretch>
            <a:fillRect/>
          </a:stretch>
        </p:blipFill>
        <p:spPr>
          <a:xfrm>
            <a:off x="7984892" y="691448"/>
            <a:ext cx="549307" cy="572700"/>
          </a:xfrm>
          <a:prstGeom prst="rect">
            <a:avLst/>
          </a:prstGeom>
          <a:noFill/>
          <a:ln>
            <a:noFill/>
          </a:ln>
        </p:spPr>
      </p:pic>
      <p:pic>
        <p:nvPicPr>
          <p:cNvPr id="104" name="Google Shape;104;p7"/>
          <p:cNvPicPr preferRelativeResize="0"/>
          <p:nvPr/>
        </p:nvPicPr>
        <p:blipFill>
          <a:blip r:embed="rId7">
            <a:alphaModFix amt="61000"/>
          </a:blip>
          <a:stretch>
            <a:fillRect/>
          </a:stretch>
        </p:blipFill>
        <p:spPr>
          <a:xfrm>
            <a:off x="2383800" y="1353536"/>
            <a:ext cx="358512" cy="373800"/>
          </a:xfrm>
          <a:prstGeom prst="rect">
            <a:avLst/>
          </a:prstGeom>
          <a:noFill/>
          <a:ln>
            <a:noFill/>
          </a:ln>
        </p:spPr>
      </p:pic>
      <p:pic>
        <p:nvPicPr>
          <p:cNvPr id="105" name="Google Shape;105;p7"/>
          <p:cNvPicPr preferRelativeResize="0"/>
          <p:nvPr/>
        </p:nvPicPr>
        <p:blipFill>
          <a:blip r:embed="rId7">
            <a:alphaModFix amt="61000"/>
          </a:blip>
          <a:stretch>
            <a:fillRect/>
          </a:stretch>
        </p:blipFill>
        <p:spPr>
          <a:xfrm>
            <a:off x="2998786" y="3981418"/>
            <a:ext cx="549300" cy="572655"/>
          </a:xfrm>
          <a:prstGeom prst="rect">
            <a:avLst/>
          </a:prstGeom>
          <a:noFill/>
          <a:ln>
            <a:noFill/>
          </a:ln>
        </p:spPr>
      </p:pic>
      <p:sp>
        <p:nvSpPr>
          <p:cNvPr id="106" name="Google Shape;106;p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7" name="Google Shape;107;p7"/>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08" name="Google Shape;108;p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0" name="Google Shape;110;p7"/>
          <p:cNvSpPr txBox="1">
            <a:spLocks noGrp="1"/>
          </p:cNvSpPr>
          <p:nvPr>
            <p:ph type="subTitle" idx="3"/>
          </p:nvPr>
        </p:nvSpPr>
        <p:spPr>
          <a:xfrm>
            <a:off x="4474300" y="1690975"/>
            <a:ext cx="3510600" cy="48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7"/>
          <p:cNvSpPr txBox="1">
            <a:spLocks noGrp="1"/>
          </p:cNvSpPr>
          <p:nvPr>
            <p:ph type="title" idx="4" hasCustomPrompt="1"/>
          </p:nvPr>
        </p:nvSpPr>
        <p:spPr>
          <a:xfrm rot="-5400000">
            <a:off x="3263575" y="3114475"/>
            <a:ext cx="15906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11002B"/>
            </a:gs>
            <a:gs pos="100000">
              <a:srgbClr val="210051"/>
            </a:gs>
          </a:gsLst>
          <a:lin ang="18900732" scaled="0"/>
        </a:gradFill>
        <a:effectLst/>
      </p:bgPr>
    </p:bg>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 name="Google Shape;29;p3"/>
          <p:cNvPicPr preferRelativeResize="0"/>
          <p:nvPr/>
        </p:nvPicPr>
        <p:blipFill>
          <a:blip r:embed="rId3">
            <a:alphaModFix/>
          </a:blip>
          <a:stretch>
            <a:fillRect/>
          </a:stretch>
        </p:blipFill>
        <p:spPr>
          <a:xfrm>
            <a:off x="100796" y="103275"/>
            <a:ext cx="3551165" cy="3411451"/>
          </a:xfrm>
          <a:prstGeom prst="rect">
            <a:avLst/>
          </a:prstGeom>
          <a:noFill/>
          <a:ln>
            <a:noFill/>
          </a:ln>
        </p:spPr>
      </p:pic>
      <p:pic>
        <p:nvPicPr>
          <p:cNvPr id="30" name="Google Shape;30;p3"/>
          <p:cNvPicPr preferRelativeResize="0"/>
          <p:nvPr/>
        </p:nvPicPr>
        <p:blipFill>
          <a:blip r:embed="rId4">
            <a:alphaModFix amt="64000"/>
          </a:blip>
          <a:stretch>
            <a:fillRect/>
          </a:stretch>
        </p:blipFill>
        <p:spPr>
          <a:xfrm>
            <a:off x="2126775" y="-1209675"/>
            <a:ext cx="5049886" cy="4564426"/>
          </a:xfrm>
          <a:prstGeom prst="rect">
            <a:avLst/>
          </a:prstGeom>
          <a:noFill/>
          <a:ln>
            <a:noFill/>
          </a:ln>
        </p:spPr>
      </p:pic>
      <p:pic>
        <p:nvPicPr>
          <p:cNvPr id="31" name="Google Shape;31;p3"/>
          <p:cNvPicPr preferRelativeResize="0"/>
          <p:nvPr/>
        </p:nvPicPr>
        <p:blipFill>
          <a:blip r:embed="rId5">
            <a:alphaModFix amt="70000"/>
          </a:blip>
          <a:stretch>
            <a:fillRect/>
          </a:stretch>
        </p:blipFill>
        <p:spPr>
          <a:xfrm flipH="1">
            <a:off x="5124450" y="960525"/>
            <a:ext cx="3829050" cy="3800874"/>
          </a:xfrm>
          <a:prstGeom prst="rect">
            <a:avLst/>
          </a:prstGeom>
          <a:noFill/>
          <a:ln>
            <a:noFill/>
          </a:ln>
        </p:spPr>
      </p:pic>
      <p:pic>
        <p:nvPicPr>
          <p:cNvPr id="32" name="Google Shape;32;p3"/>
          <p:cNvPicPr preferRelativeResize="0"/>
          <p:nvPr/>
        </p:nvPicPr>
        <p:blipFill>
          <a:blip r:embed="rId6">
            <a:alphaModFix amt="61000"/>
          </a:blip>
          <a:stretch>
            <a:fillRect/>
          </a:stretch>
        </p:blipFill>
        <p:spPr>
          <a:xfrm>
            <a:off x="-876400" y="1964175"/>
            <a:ext cx="5353150" cy="4247899"/>
          </a:xfrm>
          <a:prstGeom prst="rect">
            <a:avLst/>
          </a:prstGeom>
          <a:noFill/>
          <a:ln>
            <a:noFill/>
          </a:ln>
        </p:spPr>
      </p:pic>
      <p:pic>
        <p:nvPicPr>
          <p:cNvPr id="33" name="Google Shape;33;p3"/>
          <p:cNvPicPr preferRelativeResize="0"/>
          <p:nvPr/>
        </p:nvPicPr>
        <p:blipFill>
          <a:blip r:embed="rId7">
            <a:alphaModFix amt="61000"/>
          </a:blip>
          <a:stretch>
            <a:fillRect/>
          </a:stretch>
        </p:blipFill>
        <p:spPr>
          <a:xfrm>
            <a:off x="7770650" y="691450"/>
            <a:ext cx="524450" cy="546800"/>
          </a:xfrm>
          <a:prstGeom prst="rect">
            <a:avLst/>
          </a:prstGeom>
          <a:noFill/>
          <a:ln>
            <a:noFill/>
          </a:ln>
        </p:spPr>
      </p:pic>
      <p:pic>
        <p:nvPicPr>
          <p:cNvPr id="34" name="Google Shape;34;p3"/>
          <p:cNvPicPr preferRelativeResize="0"/>
          <p:nvPr/>
        </p:nvPicPr>
        <p:blipFill>
          <a:blip r:embed="rId8">
            <a:alphaModFix/>
          </a:blip>
          <a:stretch>
            <a:fillRect/>
          </a:stretch>
        </p:blipFill>
        <p:spPr>
          <a:xfrm rot="5399999">
            <a:off x="6944087" y="2879013"/>
            <a:ext cx="1245150" cy="2192725"/>
          </a:xfrm>
          <a:prstGeom prst="rect">
            <a:avLst/>
          </a:prstGeom>
          <a:noFill/>
          <a:ln>
            <a:noFill/>
          </a:ln>
        </p:spPr>
      </p:pic>
      <p:pic>
        <p:nvPicPr>
          <p:cNvPr id="35" name="Google Shape;35;p3"/>
          <p:cNvPicPr preferRelativeResize="0"/>
          <p:nvPr/>
        </p:nvPicPr>
        <p:blipFill>
          <a:blip r:embed="rId8">
            <a:alphaModFix/>
          </a:blip>
          <a:stretch>
            <a:fillRect/>
          </a:stretch>
        </p:blipFill>
        <p:spPr>
          <a:xfrm rot="10799999">
            <a:off x="543277" y="2857500"/>
            <a:ext cx="1020375" cy="1796850"/>
          </a:xfrm>
          <a:prstGeom prst="rect">
            <a:avLst/>
          </a:prstGeom>
          <a:noFill/>
          <a:ln>
            <a:noFill/>
          </a:ln>
        </p:spPr>
      </p:pic>
      <p:pic>
        <p:nvPicPr>
          <p:cNvPr id="36" name="Google Shape;36;p3"/>
          <p:cNvPicPr preferRelativeResize="0"/>
          <p:nvPr/>
        </p:nvPicPr>
        <p:blipFill>
          <a:blip r:embed="rId8">
            <a:alphaModFix/>
          </a:blip>
          <a:stretch>
            <a:fillRect/>
          </a:stretch>
        </p:blipFill>
        <p:spPr>
          <a:xfrm rot="5399999">
            <a:off x="4919815" y="99125"/>
            <a:ext cx="1020375" cy="1796850"/>
          </a:xfrm>
          <a:prstGeom prst="rect">
            <a:avLst/>
          </a:prstGeom>
          <a:noFill/>
          <a:ln>
            <a:noFill/>
          </a:ln>
        </p:spPr>
      </p:pic>
      <p:pic>
        <p:nvPicPr>
          <p:cNvPr id="37" name="Google Shape;37;p3"/>
          <p:cNvPicPr preferRelativeResize="0"/>
          <p:nvPr/>
        </p:nvPicPr>
        <p:blipFill>
          <a:blip r:embed="rId7">
            <a:alphaModFix amt="61000"/>
          </a:blip>
          <a:stretch>
            <a:fillRect/>
          </a:stretch>
        </p:blipFill>
        <p:spPr>
          <a:xfrm>
            <a:off x="493550" y="535012"/>
            <a:ext cx="358521" cy="373800"/>
          </a:xfrm>
          <a:prstGeom prst="rect">
            <a:avLst/>
          </a:prstGeom>
          <a:noFill/>
          <a:ln>
            <a:noFill/>
          </a:ln>
        </p:spPr>
      </p:pic>
      <p:pic>
        <p:nvPicPr>
          <p:cNvPr id="38" name="Google Shape;38;p3"/>
          <p:cNvPicPr preferRelativeResize="0"/>
          <p:nvPr/>
        </p:nvPicPr>
        <p:blipFill>
          <a:blip r:embed="rId7">
            <a:alphaModFix amt="61000"/>
          </a:blip>
          <a:stretch>
            <a:fillRect/>
          </a:stretch>
        </p:blipFill>
        <p:spPr>
          <a:xfrm>
            <a:off x="994950" y="2577004"/>
            <a:ext cx="269038" cy="280500"/>
          </a:xfrm>
          <a:prstGeom prst="rect">
            <a:avLst/>
          </a:prstGeom>
          <a:noFill/>
          <a:ln>
            <a:noFill/>
          </a:ln>
        </p:spPr>
      </p:pic>
      <p:pic>
        <p:nvPicPr>
          <p:cNvPr id="39" name="Google Shape;39;p3"/>
          <p:cNvPicPr preferRelativeResize="0"/>
          <p:nvPr/>
        </p:nvPicPr>
        <p:blipFill>
          <a:blip r:embed="rId7">
            <a:alphaModFix amt="61000"/>
          </a:blip>
          <a:stretch>
            <a:fillRect/>
          </a:stretch>
        </p:blipFill>
        <p:spPr>
          <a:xfrm>
            <a:off x="3700050" y="4317454"/>
            <a:ext cx="269038" cy="280500"/>
          </a:xfrm>
          <a:prstGeom prst="rect">
            <a:avLst/>
          </a:prstGeom>
          <a:noFill/>
          <a:ln>
            <a:noFill/>
          </a:ln>
        </p:spPr>
      </p:pic>
      <p:sp>
        <p:nvSpPr>
          <p:cNvPr id="40" name="Google Shape;40;p3"/>
          <p:cNvSpPr txBox="1">
            <a:spLocks noGrp="1"/>
          </p:cNvSpPr>
          <p:nvPr>
            <p:ph type="title"/>
          </p:nvPr>
        </p:nvSpPr>
        <p:spPr>
          <a:xfrm>
            <a:off x="2002650" y="2150838"/>
            <a:ext cx="5138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solidFill>
                  <a:schemeClr val="lt2"/>
                </a:solidFill>
                <a:latin typeface="Tomorrow SemiBold"/>
                <a:ea typeface="Tomorrow SemiBold"/>
                <a:cs typeface="Tomorrow SemiBold"/>
                <a:sym typeface="Tomorrow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1428200" y="1217613"/>
            <a:ext cx="148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 name="Google Shape;42;p3"/>
          <p:cNvSpPr txBox="1">
            <a:spLocks noGrp="1"/>
          </p:cNvSpPr>
          <p:nvPr>
            <p:ph type="subTitle" idx="1"/>
          </p:nvPr>
        </p:nvSpPr>
        <p:spPr>
          <a:xfrm>
            <a:off x="2553350" y="3449988"/>
            <a:ext cx="4037400" cy="4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3"/>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 name="Google Shape;44;p3"/>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11002B"/>
            </a:gs>
            <a:gs pos="100000">
              <a:srgbClr val="210051"/>
            </a:gs>
          </a:gsLst>
          <a:lin ang="8100019" scaled="0"/>
        </a:gradFill>
        <a:effectLst/>
      </p:bgPr>
    </p:bg>
    <p:spTree>
      <p:nvGrpSpPr>
        <p:cNvPr id="1" name="Shape 267"/>
        <p:cNvGrpSpPr/>
        <p:nvPr/>
      </p:nvGrpSpPr>
      <p:grpSpPr>
        <a:xfrm>
          <a:off x="0" y="0"/>
          <a:ext cx="0" cy="0"/>
          <a:chOff x="0" y="0"/>
          <a:chExt cx="0" cy="0"/>
        </a:xfrm>
      </p:grpSpPr>
      <p:pic>
        <p:nvPicPr>
          <p:cNvPr id="268" name="Google Shape;268;p2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69" name="Google Shape;269;p20"/>
          <p:cNvPicPr preferRelativeResize="0"/>
          <p:nvPr/>
        </p:nvPicPr>
        <p:blipFill>
          <a:blip r:embed="rId3">
            <a:alphaModFix amt="72000"/>
          </a:blip>
          <a:stretch>
            <a:fillRect/>
          </a:stretch>
        </p:blipFill>
        <p:spPr>
          <a:xfrm>
            <a:off x="3375469" y="1811529"/>
            <a:ext cx="2336401" cy="2321146"/>
          </a:xfrm>
          <a:prstGeom prst="rect">
            <a:avLst/>
          </a:prstGeom>
          <a:noFill/>
          <a:ln>
            <a:noFill/>
          </a:ln>
        </p:spPr>
      </p:pic>
      <p:pic>
        <p:nvPicPr>
          <p:cNvPr id="270" name="Google Shape;270;p20"/>
          <p:cNvPicPr preferRelativeResize="0"/>
          <p:nvPr/>
        </p:nvPicPr>
        <p:blipFill>
          <a:blip r:embed="rId4">
            <a:alphaModFix amt="52000"/>
          </a:blip>
          <a:stretch>
            <a:fillRect/>
          </a:stretch>
        </p:blipFill>
        <p:spPr>
          <a:xfrm>
            <a:off x="-1513825" y="-1175675"/>
            <a:ext cx="6069026" cy="4815974"/>
          </a:xfrm>
          <a:prstGeom prst="rect">
            <a:avLst/>
          </a:prstGeom>
          <a:noFill/>
          <a:ln>
            <a:noFill/>
          </a:ln>
        </p:spPr>
      </p:pic>
      <p:pic>
        <p:nvPicPr>
          <p:cNvPr id="271" name="Google Shape;271;p20"/>
          <p:cNvPicPr preferRelativeResize="0"/>
          <p:nvPr/>
        </p:nvPicPr>
        <p:blipFill>
          <a:blip r:embed="rId5">
            <a:alphaModFix amt="75000"/>
          </a:blip>
          <a:stretch>
            <a:fillRect/>
          </a:stretch>
        </p:blipFill>
        <p:spPr>
          <a:xfrm>
            <a:off x="6497886" y="1160450"/>
            <a:ext cx="3643541" cy="3293276"/>
          </a:xfrm>
          <a:prstGeom prst="rect">
            <a:avLst/>
          </a:prstGeom>
          <a:noFill/>
          <a:ln>
            <a:noFill/>
          </a:ln>
        </p:spPr>
      </p:pic>
      <p:pic>
        <p:nvPicPr>
          <p:cNvPr id="272" name="Google Shape;272;p20"/>
          <p:cNvPicPr preferRelativeResize="0"/>
          <p:nvPr/>
        </p:nvPicPr>
        <p:blipFill>
          <a:blip r:embed="rId6">
            <a:alphaModFix amt="61000"/>
          </a:blip>
          <a:stretch>
            <a:fillRect/>
          </a:stretch>
        </p:blipFill>
        <p:spPr>
          <a:xfrm>
            <a:off x="8218325" y="608215"/>
            <a:ext cx="356850" cy="372052"/>
          </a:xfrm>
          <a:prstGeom prst="rect">
            <a:avLst/>
          </a:prstGeom>
          <a:noFill/>
          <a:ln>
            <a:noFill/>
          </a:ln>
        </p:spPr>
      </p:pic>
      <p:pic>
        <p:nvPicPr>
          <p:cNvPr id="273" name="Google Shape;273;p20"/>
          <p:cNvPicPr preferRelativeResize="0"/>
          <p:nvPr/>
        </p:nvPicPr>
        <p:blipFill>
          <a:blip r:embed="rId7">
            <a:alphaModFix/>
          </a:blip>
          <a:stretch>
            <a:fillRect/>
          </a:stretch>
        </p:blipFill>
        <p:spPr>
          <a:xfrm rot="-5400001">
            <a:off x="844850" y="10750"/>
            <a:ext cx="1019625" cy="1795573"/>
          </a:xfrm>
          <a:prstGeom prst="rect">
            <a:avLst/>
          </a:prstGeom>
          <a:noFill/>
          <a:ln>
            <a:noFill/>
          </a:ln>
        </p:spPr>
      </p:pic>
      <p:pic>
        <p:nvPicPr>
          <p:cNvPr id="274" name="Google Shape;274;p20"/>
          <p:cNvPicPr preferRelativeResize="0"/>
          <p:nvPr/>
        </p:nvPicPr>
        <p:blipFill>
          <a:blip r:embed="rId7">
            <a:alphaModFix/>
          </a:blip>
          <a:stretch>
            <a:fillRect/>
          </a:stretch>
        </p:blipFill>
        <p:spPr>
          <a:xfrm rot="-1">
            <a:off x="8039375" y="3143163"/>
            <a:ext cx="1019625" cy="1795573"/>
          </a:xfrm>
          <a:prstGeom prst="rect">
            <a:avLst/>
          </a:prstGeom>
          <a:noFill/>
          <a:ln>
            <a:noFill/>
          </a:ln>
        </p:spPr>
      </p:pic>
      <p:pic>
        <p:nvPicPr>
          <p:cNvPr id="275" name="Google Shape;275;p20"/>
          <p:cNvPicPr preferRelativeResize="0"/>
          <p:nvPr/>
        </p:nvPicPr>
        <p:blipFill>
          <a:blip r:embed="rId6">
            <a:alphaModFix amt="61000"/>
          </a:blip>
          <a:stretch>
            <a:fillRect/>
          </a:stretch>
        </p:blipFill>
        <p:spPr>
          <a:xfrm>
            <a:off x="468000" y="4210626"/>
            <a:ext cx="427300" cy="445500"/>
          </a:xfrm>
          <a:prstGeom prst="rect">
            <a:avLst/>
          </a:prstGeom>
          <a:noFill/>
          <a:ln>
            <a:noFill/>
          </a:ln>
        </p:spPr>
      </p:pic>
      <p:pic>
        <p:nvPicPr>
          <p:cNvPr id="276" name="Google Shape;276;p20"/>
          <p:cNvPicPr preferRelativeResize="0"/>
          <p:nvPr/>
        </p:nvPicPr>
        <p:blipFill>
          <a:blip r:embed="rId6">
            <a:alphaModFix amt="61000"/>
          </a:blip>
          <a:stretch>
            <a:fillRect/>
          </a:stretch>
        </p:blipFill>
        <p:spPr>
          <a:xfrm>
            <a:off x="8297197" y="2901824"/>
            <a:ext cx="199100" cy="207600"/>
          </a:xfrm>
          <a:prstGeom prst="rect">
            <a:avLst/>
          </a:prstGeom>
          <a:noFill/>
          <a:ln>
            <a:noFill/>
          </a:ln>
        </p:spPr>
      </p:pic>
      <p:pic>
        <p:nvPicPr>
          <p:cNvPr id="277" name="Google Shape;277;p20"/>
          <p:cNvPicPr preferRelativeResize="0"/>
          <p:nvPr/>
        </p:nvPicPr>
        <p:blipFill>
          <a:blip r:embed="rId6">
            <a:alphaModFix amt="61000"/>
          </a:blip>
          <a:stretch>
            <a:fillRect/>
          </a:stretch>
        </p:blipFill>
        <p:spPr>
          <a:xfrm>
            <a:off x="467997" y="913174"/>
            <a:ext cx="199100" cy="207600"/>
          </a:xfrm>
          <a:prstGeom prst="rect">
            <a:avLst/>
          </a:prstGeom>
          <a:noFill/>
          <a:ln>
            <a:noFill/>
          </a:ln>
        </p:spPr>
      </p:pic>
      <p:sp>
        <p:nvSpPr>
          <p:cNvPr id="278" name="Google Shape;278;p20"/>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0"/>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80" name="Google Shape;280;p20"/>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281" name="Google Shape;281;p20"/>
          <p:cNvSpPr txBox="1">
            <a:spLocks noGrp="1"/>
          </p:cNvSpPr>
          <p:nvPr>
            <p:ph type="title" idx="2"/>
          </p:nvPr>
        </p:nvSpPr>
        <p:spPr>
          <a:xfrm>
            <a:off x="1664863" y="15930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2" name="Google Shape;282;p20"/>
          <p:cNvSpPr txBox="1">
            <a:spLocks noGrp="1"/>
          </p:cNvSpPr>
          <p:nvPr>
            <p:ph type="title" idx="3" hasCustomPrompt="1"/>
          </p:nvPr>
        </p:nvSpPr>
        <p:spPr>
          <a:xfrm rot="-5400000">
            <a:off x="837763" y="19927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3" name="Google Shape;283;p20"/>
          <p:cNvSpPr txBox="1">
            <a:spLocks noGrp="1"/>
          </p:cNvSpPr>
          <p:nvPr>
            <p:ph type="subTitle" idx="4"/>
          </p:nvPr>
        </p:nvSpPr>
        <p:spPr>
          <a:xfrm>
            <a:off x="1664863" y="21474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title" idx="5"/>
          </p:nvPr>
        </p:nvSpPr>
        <p:spPr>
          <a:xfrm>
            <a:off x="5474388" y="15930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5" name="Google Shape;285;p20"/>
          <p:cNvSpPr txBox="1">
            <a:spLocks noGrp="1"/>
          </p:cNvSpPr>
          <p:nvPr>
            <p:ph type="title" idx="6" hasCustomPrompt="1"/>
          </p:nvPr>
        </p:nvSpPr>
        <p:spPr>
          <a:xfrm rot="-5400000">
            <a:off x="4647288" y="19927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6" name="Google Shape;286;p20"/>
          <p:cNvSpPr txBox="1">
            <a:spLocks noGrp="1"/>
          </p:cNvSpPr>
          <p:nvPr>
            <p:ph type="subTitle" idx="7"/>
          </p:nvPr>
        </p:nvSpPr>
        <p:spPr>
          <a:xfrm>
            <a:off x="5474388" y="21474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title" idx="8"/>
          </p:nvPr>
        </p:nvSpPr>
        <p:spPr>
          <a:xfrm>
            <a:off x="1664863" y="32002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8" name="Google Shape;288;p20"/>
          <p:cNvSpPr txBox="1">
            <a:spLocks noGrp="1"/>
          </p:cNvSpPr>
          <p:nvPr>
            <p:ph type="title" idx="9" hasCustomPrompt="1"/>
          </p:nvPr>
        </p:nvSpPr>
        <p:spPr>
          <a:xfrm rot="-5400000">
            <a:off x="837763" y="35999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9" name="Google Shape;289;p20"/>
          <p:cNvSpPr txBox="1">
            <a:spLocks noGrp="1"/>
          </p:cNvSpPr>
          <p:nvPr>
            <p:ph type="subTitle" idx="13"/>
          </p:nvPr>
        </p:nvSpPr>
        <p:spPr>
          <a:xfrm>
            <a:off x="1664863" y="37546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title" idx="14"/>
          </p:nvPr>
        </p:nvSpPr>
        <p:spPr>
          <a:xfrm>
            <a:off x="5474388" y="32002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1" name="Google Shape;291;p20"/>
          <p:cNvSpPr txBox="1">
            <a:spLocks noGrp="1"/>
          </p:cNvSpPr>
          <p:nvPr>
            <p:ph type="title" idx="15" hasCustomPrompt="1"/>
          </p:nvPr>
        </p:nvSpPr>
        <p:spPr>
          <a:xfrm rot="-5400000">
            <a:off x="4647288" y="35999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2" name="Google Shape;292;p20"/>
          <p:cNvSpPr txBox="1">
            <a:spLocks noGrp="1"/>
          </p:cNvSpPr>
          <p:nvPr>
            <p:ph type="subTitle" idx="16"/>
          </p:nvPr>
        </p:nvSpPr>
        <p:spPr>
          <a:xfrm>
            <a:off x="5474388" y="37546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rgbClr val="11002B"/>
            </a:gs>
            <a:gs pos="100000">
              <a:srgbClr val="210051"/>
            </a:gs>
          </a:gsLst>
          <a:lin ang="10800025" scaled="0"/>
        </a:gradFill>
        <a:effectLst/>
      </p:bgPr>
    </p:bg>
    <p:spTree>
      <p:nvGrpSpPr>
        <p:cNvPr id="1" name="Shape 293"/>
        <p:cNvGrpSpPr/>
        <p:nvPr/>
      </p:nvGrpSpPr>
      <p:grpSpPr>
        <a:xfrm>
          <a:off x="0" y="0"/>
          <a:ext cx="0" cy="0"/>
          <a:chOff x="0" y="0"/>
          <a:chExt cx="0" cy="0"/>
        </a:xfrm>
      </p:grpSpPr>
      <p:pic>
        <p:nvPicPr>
          <p:cNvPr id="294" name="Google Shape;294;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5" name="Google Shape;295;p21"/>
          <p:cNvPicPr preferRelativeResize="0"/>
          <p:nvPr/>
        </p:nvPicPr>
        <p:blipFill rotWithShape="1">
          <a:blip r:embed="rId3">
            <a:alphaModFix/>
          </a:blip>
          <a:srcRect b="16555"/>
          <a:stretch/>
        </p:blipFill>
        <p:spPr>
          <a:xfrm>
            <a:off x="402750" y="3218625"/>
            <a:ext cx="2321875" cy="1924876"/>
          </a:xfrm>
          <a:prstGeom prst="rect">
            <a:avLst/>
          </a:prstGeom>
          <a:noFill/>
          <a:ln>
            <a:noFill/>
          </a:ln>
        </p:spPr>
      </p:pic>
      <p:pic>
        <p:nvPicPr>
          <p:cNvPr id="296" name="Google Shape;296;p21"/>
          <p:cNvPicPr preferRelativeResize="0"/>
          <p:nvPr/>
        </p:nvPicPr>
        <p:blipFill>
          <a:blip r:embed="rId4">
            <a:alphaModFix amt="71000"/>
          </a:blip>
          <a:stretch>
            <a:fillRect/>
          </a:stretch>
        </p:blipFill>
        <p:spPr>
          <a:xfrm flipH="1">
            <a:off x="4252200" y="207296"/>
            <a:ext cx="4726801" cy="4560167"/>
          </a:xfrm>
          <a:prstGeom prst="rect">
            <a:avLst/>
          </a:prstGeom>
          <a:noFill/>
          <a:ln>
            <a:noFill/>
          </a:ln>
        </p:spPr>
      </p:pic>
      <p:pic>
        <p:nvPicPr>
          <p:cNvPr id="297" name="Google Shape;297;p21"/>
          <p:cNvPicPr preferRelativeResize="0"/>
          <p:nvPr/>
        </p:nvPicPr>
        <p:blipFill>
          <a:blip r:embed="rId5">
            <a:alphaModFix/>
          </a:blip>
          <a:stretch>
            <a:fillRect/>
          </a:stretch>
        </p:blipFill>
        <p:spPr>
          <a:xfrm>
            <a:off x="552782" y="535010"/>
            <a:ext cx="895709" cy="1577328"/>
          </a:xfrm>
          <a:prstGeom prst="rect">
            <a:avLst/>
          </a:prstGeom>
          <a:noFill/>
          <a:ln>
            <a:noFill/>
          </a:ln>
        </p:spPr>
      </p:pic>
      <p:pic>
        <p:nvPicPr>
          <p:cNvPr id="298" name="Google Shape;298;p21"/>
          <p:cNvPicPr preferRelativeResize="0"/>
          <p:nvPr/>
        </p:nvPicPr>
        <p:blipFill>
          <a:blip r:embed="rId6">
            <a:alphaModFix amt="47000"/>
          </a:blip>
          <a:stretch>
            <a:fillRect/>
          </a:stretch>
        </p:blipFill>
        <p:spPr>
          <a:xfrm>
            <a:off x="8065125" y="691450"/>
            <a:ext cx="414275" cy="431925"/>
          </a:xfrm>
          <a:prstGeom prst="rect">
            <a:avLst/>
          </a:prstGeom>
          <a:noFill/>
          <a:ln>
            <a:noFill/>
          </a:ln>
        </p:spPr>
      </p:pic>
      <p:pic>
        <p:nvPicPr>
          <p:cNvPr id="299" name="Google Shape;299;p21"/>
          <p:cNvPicPr preferRelativeResize="0"/>
          <p:nvPr/>
        </p:nvPicPr>
        <p:blipFill>
          <a:blip r:embed="rId6">
            <a:alphaModFix amt="47000"/>
          </a:blip>
          <a:stretch>
            <a:fillRect/>
          </a:stretch>
        </p:blipFill>
        <p:spPr>
          <a:xfrm>
            <a:off x="4140600" y="3819450"/>
            <a:ext cx="693675" cy="723225"/>
          </a:xfrm>
          <a:prstGeom prst="rect">
            <a:avLst/>
          </a:prstGeom>
          <a:noFill/>
          <a:ln>
            <a:noFill/>
          </a:ln>
        </p:spPr>
      </p:pic>
      <p:pic>
        <p:nvPicPr>
          <p:cNvPr id="300" name="Google Shape;300;p21"/>
          <p:cNvPicPr preferRelativeResize="0"/>
          <p:nvPr/>
        </p:nvPicPr>
        <p:blipFill>
          <a:blip r:embed="rId6">
            <a:alphaModFix amt="47000"/>
          </a:blip>
          <a:stretch>
            <a:fillRect/>
          </a:stretch>
        </p:blipFill>
        <p:spPr>
          <a:xfrm>
            <a:off x="2412325" y="909013"/>
            <a:ext cx="510168" cy="531900"/>
          </a:xfrm>
          <a:prstGeom prst="rect">
            <a:avLst/>
          </a:prstGeom>
          <a:noFill/>
          <a:ln>
            <a:noFill/>
          </a:ln>
        </p:spPr>
      </p:pic>
      <p:pic>
        <p:nvPicPr>
          <p:cNvPr id="301" name="Google Shape;301;p21"/>
          <p:cNvPicPr preferRelativeResize="0"/>
          <p:nvPr/>
        </p:nvPicPr>
        <p:blipFill>
          <a:blip r:embed="rId5">
            <a:alphaModFix/>
          </a:blip>
          <a:stretch>
            <a:fillRect/>
          </a:stretch>
        </p:blipFill>
        <p:spPr>
          <a:xfrm>
            <a:off x="7583682" y="3031185"/>
            <a:ext cx="895709" cy="1577328"/>
          </a:xfrm>
          <a:prstGeom prst="rect">
            <a:avLst/>
          </a:prstGeom>
          <a:noFill/>
          <a:ln>
            <a:noFill/>
          </a:ln>
        </p:spPr>
      </p:pic>
      <p:pic>
        <p:nvPicPr>
          <p:cNvPr id="302" name="Google Shape;302;p21"/>
          <p:cNvPicPr preferRelativeResize="0"/>
          <p:nvPr/>
        </p:nvPicPr>
        <p:blipFill>
          <a:blip r:embed="rId5">
            <a:alphaModFix/>
          </a:blip>
          <a:stretch>
            <a:fillRect/>
          </a:stretch>
        </p:blipFill>
        <p:spPr>
          <a:xfrm rot="-5400000">
            <a:off x="2422182" y="3193010"/>
            <a:ext cx="895709" cy="1577328"/>
          </a:xfrm>
          <a:prstGeom prst="rect">
            <a:avLst/>
          </a:prstGeom>
          <a:noFill/>
          <a:ln>
            <a:noFill/>
          </a:ln>
        </p:spPr>
      </p:pic>
      <p:sp>
        <p:nvSpPr>
          <p:cNvPr id="303" name="Google Shape;303;p2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04" name="Google Shape;304;p21"/>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305" name="Google Shape;305;p21"/>
          <p:cNvSpPr txBox="1">
            <a:spLocks noGrp="1"/>
          </p:cNvSpPr>
          <p:nvPr>
            <p:ph type="title"/>
          </p:nvPr>
        </p:nvSpPr>
        <p:spPr>
          <a:xfrm>
            <a:off x="803450" y="3338038"/>
            <a:ext cx="47268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6" name="Google Shape;306;p21"/>
          <p:cNvSpPr txBox="1">
            <a:spLocks noGrp="1"/>
          </p:cNvSpPr>
          <p:nvPr>
            <p:ph type="subTitle" idx="2"/>
          </p:nvPr>
        </p:nvSpPr>
        <p:spPr>
          <a:xfrm>
            <a:off x="803450" y="1522113"/>
            <a:ext cx="4726800" cy="18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20886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11002B"/>
            </a:gs>
            <a:gs pos="100000">
              <a:srgbClr val="210051"/>
            </a:gs>
          </a:gsLst>
          <a:lin ang="8099331" scaled="0"/>
        </a:gradFill>
        <a:effectLst/>
      </p:bgPr>
    </p:bg>
    <p:spTree>
      <p:nvGrpSpPr>
        <p:cNvPr id="1" name="Shape 154"/>
        <p:cNvGrpSpPr/>
        <p:nvPr/>
      </p:nvGrpSpPr>
      <p:grpSpPr>
        <a:xfrm>
          <a:off x="0" y="0"/>
          <a:ext cx="0" cy="0"/>
          <a:chOff x="0" y="0"/>
          <a:chExt cx="0" cy="0"/>
        </a:xfrm>
      </p:grpSpPr>
      <p:pic>
        <p:nvPicPr>
          <p:cNvPr id="155" name="Google Shape;155;p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6" name="Google Shape;156;p11"/>
          <p:cNvPicPr preferRelativeResize="0"/>
          <p:nvPr/>
        </p:nvPicPr>
        <p:blipFill>
          <a:blip r:embed="rId3">
            <a:alphaModFix amt="69000"/>
          </a:blip>
          <a:stretch>
            <a:fillRect/>
          </a:stretch>
        </p:blipFill>
        <p:spPr>
          <a:xfrm rot="10800000">
            <a:off x="-2" y="1"/>
            <a:ext cx="7876152" cy="4430349"/>
          </a:xfrm>
          <a:prstGeom prst="rect">
            <a:avLst/>
          </a:prstGeom>
          <a:noFill/>
          <a:ln>
            <a:noFill/>
          </a:ln>
        </p:spPr>
      </p:pic>
      <p:pic>
        <p:nvPicPr>
          <p:cNvPr id="157" name="Google Shape;157;p11"/>
          <p:cNvPicPr preferRelativeResize="0"/>
          <p:nvPr/>
        </p:nvPicPr>
        <p:blipFill>
          <a:blip r:embed="rId4">
            <a:alphaModFix amt="67000"/>
          </a:blip>
          <a:stretch>
            <a:fillRect/>
          </a:stretch>
        </p:blipFill>
        <p:spPr>
          <a:xfrm flipH="1">
            <a:off x="5844025" y="1834850"/>
            <a:ext cx="2948250" cy="2929024"/>
          </a:xfrm>
          <a:prstGeom prst="rect">
            <a:avLst/>
          </a:prstGeom>
          <a:noFill/>
          <a:ln>
            <a:noFill/>
          </a:ln>
        </p:spPr>
      </p:pic>
      <p:pic>
        <p:nvPicPr>
          <p:cNvPr id="158" name="Google Shape;158;p11"/>
          <p:cNvPicPr preferRelativeResize="0"/>
          <p:nvPr/>
        </p:nvPicPr>
        <p:blipFill>
          <a:blip r:embed="rId5">
            <a:alphaModFix/>
          </a:blip>
          <a:stretch>
            <a:fillRect/>
          </a:stretch>
        </p:blipFill>
        <p:spPr>
          <a:xfrm rot="5400000">
            <a:off x="7015257" y="736935"/>
            <a:ext cx="895709" cy="1577328"/>
          </a:xfrm>
          <a:prstGeom prst="rect">
            <a:avLst/>
          </a:prstGeom>
          <a:noFill/>
          <a:ln>
            <a:noFill/>
          </a:ln>
        </p:spPr>
      </p:pic>
      <p:pic>
        <p:nvPicPr>
          <p:cNvPr id="159" name="Google Shape;159;p11"/>
          <p:cNvPicPr preferRelativeResize="0"/>
          <p:nvPr/>
        </p:nvPicPr>
        <p:blipFill>
          <a:blip r:embed="rId5">
            <a:alphaModFix/>
          </a:blip>
          <a:stretch>
            <a:fillRect/>
          </a:stretch>
        </p:blipFill>
        <p:spPr>
          <a:xfrm rot="-5400000" flipH="1">
            <a:off x="1025500" y="2945900"/>
            <a:ext cx="1213775" cy="2137475"/>
          </a:xfrm>
          <a:prstGeom prst="rect">
            <a:avLst/>
          </a:prstGeom>
          <a:noFill/>
          <a:ln>
            <a:noFill/>
          </a:ln>
        </p:spPr>
      </p:pic>
      <p:pic>
        <p:nvPicPr>
          <p:cNvPr id="160" name="Google Shape;160;p11"/>
          <p:cNvPicPr preferRelativeResize="0"/>
          <p:nvPr/>
        </p:nvPicPr>
        <p:blipFill>
          <a:blip r:embed="rId6">
            <a:alphaModFix amt="32000"/>
          </a:blip>
          <a:stretch>
            <a:fillRect/>
          </a:stretch>
        </p:blipFill>
        <p:spPr>
          <a:xfrm>
            <a:off x="7904450" y="691450"/>
            <a:ext cx="620075" cy="646500"/>
          </a:xfrm>
          <a:prstGeom prst="rect">
            <a:avLst/>
          </a:prstGeom>
          <a:noFill/>
          <a:ln>
            <a:noFill/>
          </a:ln>
        </p:spPr>
      </p:pic>
      <p:pic>
        <p:nvPicPr>
          <p:cNvPr id="161" name="Google Shape;161;p11"/>
          <p:cNvPicPr preferRelativeResize="0"/>
          <p:nvPr/>
        </p:nvPicPr>
        <p:blipFill>
          <a:blip r:embed="rId6">
            <a:alphaModFix amt="61000"/>
          </a:blip>
          <a:stretch>
            <a:fillRect/>
          </a:stretch>
        </p:blipFill>
        <p:spPr>
          <a:xfrm>
            <a:off x="499046" y="2982250"/>
            <a:ext cx="408100" cy="425500"/>
          </a:xfrm>
          <a:prstGeom prst="rect">
            <a:avLst/>
          </a:prstGeom>
          <a:noFill/>
          <a:ln>
            <a:noFill/>
          </a:ln>
        </p:spPr>
      </p:pic>
      <p:pic>
        <p:nvPicPr>
          <p:cNvPr id="162" name="Google Shape;162;p11"/>
          <p:cNvPicPr preferRelativeResize="0"/>
          <p:nvPr/>
        </p:nvPicPr>
        <p:blipFill>
          <a:blip r:embed="rId6">
            <a:alphaModFix amt="61000"/>
          </a:blip>
          <a:stretch>
            <a:fillRect/>
          </a:stretch>
        </p:blipFill>
        <p:spPr>
          <a:xfrm>
            <a:off x="4093324" y="4234700"/>
            <a:ext cx="358514" cy="373800"/>
          </a:xfrm>
          <a:prstGeom prst="rect">
            <a:avLst/>
          </a:prstGeom>
          <a:noFill/>
          <a:ln>
            <a:noFill/>
          </a:ln>
        </p:spPr>
      </p:pic>
      <p:sp>
        <p:nvSpPr>
          <p:cNvPr id="163" name="Google Shape;163;p1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64" name="Google Shape;164;p11"/>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65" name="Google Shape;165;p11"/>
          <p:cNvSpPr txBox="1">
            <a:spLocks noGrp="1"/>
          </p:cNvSpPr>
          <p:nvPr>
            <p:ph type="title" hasCustomPrompt="1"/>
          </p:nvPr>
        </p:nvSpPr>
        <p:spPr>
          <a:xfrm>
            <a:off x="1344249" y="2043375"/>
            <a:ext cx="31512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6" name="Google Shape;166;p11"/>
          <p:cNvSpPr txBox="1">
            <a:spLocks noGrp="1"/>
          </p:cNvSpPr>
          <p:nvPr>
            <p:ph type="subTitle" idx="2"/>
          </p:nvPr>
        </p:nvSpPr>
        <p:spPr>
          <a:xfrm>
            <a:off x="4983013" y="2442225"/>
            <a:ext cx="27444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gradFill>
          <a:gsLst>
            <a:gs pos="0">
              <a:srgbClr val="11002B"/>
            </a:gs>
            <a:gs pos="100000">
              <a:srgbClr val="210051"/>
            </a:gs>
          </a:gsLst>
          <a:lin ang="18900732" scaled="0"/>
        </a:gradFill>
        <a:effectLst/>
      </p:bgPr>
    </p:bg>
    <p:spTree>
      <p:nvGrpSpPr>
        <p:cNvPr id="1" name="Shape 249"/>
        <p:cNvGrpSpPr/>
        <p:nvPr/>
      </p:nvGrpSpPr>
      <p:grpSpPr>
        <a:xfrm>
          <a:off x="0" y="0"/>
          <a:ext cx="0" cy="0"/>
          <a:chOff x="0" y="0"/>
          <a:chExt cx="0" cy="0"/>
        </a:xfrm>
      </p:grpSpPr>
      <p:pic>
        <p:nvPicPr>
          <p:cNvPr id="250" name="Google Shape;250;p1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51" name="Google Shape;251;p19"/>
          <p:cNvPicPr preferRelativeResize="0"/>
          <p:nvPr/>
        </p:nvPicPr>
        <p:blipFill>
          <a:blip r:embed="rId3">
            <a:alphaModFix amt="64000"/>
          </a:blip>
          <a:stretch>
            <a:fillRect/>
          </a:stretch>
        </p:blipFill>
        <p:spPr>
          <a:xfrm>
            <a:off x="-126225" y="-1421325"/>
            <a:ext cx="5049886" cy="4564426"/>
          </a:xfrm>
          <a:prstGeom prst="rect">
            <a:avLst/>
          </a:prstGeom>
          <a:noFill/>
          <a:ln>
            <a:noFill/>
          </a:ln>
        </p:spPr>
      </p:pic>
      <p:pic>
        <p:nvPicPr>
          <p:cNvPr id="252" name="Google Shape;252;p19"/>
          <p:cNvPicPr preferRelativeResize="0"/>
          <p:nvPr/>
        </p:nvPicPr>
        <p:blipFill>
          <a:blip r:embed="rId4">
            <a:alphaModFix amt="83000"/>
          </a:blip>
          <a:stretch>
            <a:fillRect/>
          </a:stretch>
        </p:blipFill>
        <p:spPr>
          <a:xfrm>
            <a:off x="3073500" y="1153350"/>
            <a:ext cx="3922100" cy="3565924"/>
          </a:xfrm>
          <a:prstGeom prst="rect">
            <a:avLst/>
          </a:prstGeom>
          <a:noFill/>
          <a:ln>
            <a:noFill/>
          </a:ln>
        </p:spPr>
      </p:pic>
      <p:pic>
        <p:nvPicPr>
          <p:cNvPr id="253" name="Google Shape;253;p19"/>
          <p:cNvPicPr preferRelativeResize="0"/>
          <p:nvPr/>
        </p:nvPicPr>
        <p:blipFill>
          <a:blip r:embed="rId5">
            <a:alphaModFix amt="74000"/>
          </a:blip>
          <a:stretch>
            <a:fillRect/>
          </a:stretch>
        </p:blipFill>
        <p:spPr>
          <a:xfrm>
            <a:off x="486750" y="760150"/>
            <a:ext cx="1835726" cy="1252900"/>
          </a:xfrm>
          <a:prstGeom prst="rect">
            <a:avLst/>
          </a:prstGeom>
          <a:noFill/>
          <a:ln>
            <a:noFill/>
          </a:ln>
        </p:spPr>
      </p:pic>
      <p:pic>
        <p:nvPicPr>
          <p:cNvPr id="254" name="Google Shape;254;p19"/>
          <p:cNvPicPr preferRelativeResize="0"/>
          <p:nvPr/>
        </p:nvPicPr>
        <p:blipFill>
          <a:blip r:embed="rId6">
            <a:alphaModFix amt="61000"/>
          </a:blip>
          <a:stretch>
            <a:fillRect/>
          </a:stretch>
        </p:blipFill>
        <p:spPr>
          <a:xfrm>
            <a:off x="5182175" y="1992975"/>
            <a:ext cx="5353150" cy="4247899"/>
          </a:xfrm>
          <a:prstGeom prst="rect">
            <a:avLst/>
          </a:prstGeom>
          <a:noFill/>
          <a:ln>
            <a:noFill/>
          </a:ln>
        </p:spPr>
      </p:pic>
      <p:pic>
        <p:nvPicPr>
          <p:cNvPr id="255" name="Google Shape;255;p19"/>
          <p:cNvPicPr preferRelativeResize="0"/>
          <p:nvPr/>
        </p:nvPicPr>
        <p:blipFill>
          <a:blip r:embed="rId7">
            <a:alphaModFix amt="61000"/>
          </a:blip>
          <a:stretch>
            <a:fillRect/>
          </a:stretch>
        </p:blipFill>
        <p:spPr>
          <a:xfrm>
            <a:off x="543275" y="606562"/>
            <a:ext cx="524450" cy="546800"/>
          </a:xfrm>
          <a:prstGeom prst="rect">
            <a:avLst/>
          </a:prstGeom>
          <a:noFill/>
          <a:ln>
            <a:noFill/>
          </a:ln>
        </p:spPr>
      </p:pic>
      <p:pic>
        <p:nvPicPr>
          <p:cNvPr id="256" name="Google Shape;256;p19"/>
          <p:cNvPicPr preferRelativeResize="0"/>
          <p:nvPr/>
        </p:nvPicPr>
        <p:blipFill>
          <a:blip r:embed="rId8">
            <a:alphaModFix/>
          </a:blip>
          <a:stretch>
            <a:fillRect/>
          </a:stretch>
        </p:blipFill>
        <p:spPr>
          <a:xfrm rot="5399999">
            <a:off x="6944087" y="2879013"/>
            <a:ext cx="1245150" cy="2192725"/>
          </a:xfrm>
          <a:prstGeom prst="rect">
            <a:avLst/>
          </a:prstGeom>
          <a:noFill/>
          <a:ln>
            <a:noFill/>
          </a:ln>
        </p:spPr>
      </p:pic>
      <p:pic>
        <p:nvPicPr>
          <p:cNvPr id="257" name="Google Shape;257;p19"/>
          <p:cNvPicPr preferRelativeResize="0"/>
          <p:nvPr/>
        </p:nvPicPr>
        <p:blipFill>
          <a:blip r:embed="rId8">
            <a:alphaModFix/>
          </a:blip>
          <a:stretch>
            <a:fillRect/>
          </a:stretch>
        </p:blipFill>
        <p:spPr>
          <a:xfrm rot="10799999">
            <a:off x="543277" y="2857500"/>
            <a:ext cx="1020375" cy="1796850"/>
          </a:xfrm>
          <a:prstGeom prst="rect">
            <a:avLst/>
          </a:prstGeom>
          <a:noFill/>
          <a:ln>
            <a:noFill/>
          </a:ln>
        </p:spPr>
      </p:pic>
      <p:pic>
        <p:nvPicPr>
          <p:cNvPr id="258" name="Google Shape;258;p19"/>
          <p:cNvPicPr preferRelativeResize="0"/>
          <p:nvPr/>
        </p:nvPicPr>
        <p:blipFill>
          <a:blip r:embed="rId8">
            <a:alphaModFix/>
          </a:blip>
          <a:stretch>
            <a:fillRect/>
          </a:stretch>
        </p:blipFill>
        <p:spPr>
          <a:xfrm rot="5399999">
            <a:off x="4919815" y="99125"/>
            <a:ext cx="1020375" cy="1796850"/>
          </a:xfrm>
          <a:prstGeom prst="rect">
            <a:avLst/>
          </a:prstGeom>
          <a:noFill/>
          <a:ln>
            <a:noFill/>
          </a:ln>
        </p:spPr>
      </p:pic>
      <p:pic>
        <p:nvPicPr>
          <p:cNvPr id="259" name="Google Shape;259;p19"/>
          <p:cNvPicPr preferRelativeResize="0"/>
          <p:nvPr/>
        </p:nvPicPr>
        <p:blipFill>
          <a:blip r:embed="rId7">
            <a:alphaModFix amt="61000"/>
          </a:blip>
          <a:stretch>
            <a:fillRect/>
          </a:stretch>
        </p:blipFill>
        <p:spPr>
          <a:xfrm>
            <a:off x="8249638" y="1992987"/>
            <a:ext cx="358521" cy="373800"/>
          </a:xfrm>
          <a:prstGeom prst="rect">
            <a:avLst/>
          </a:prstGeom>
          <a:noFill/>
          <a:ln>
            <a:noFill/>
          </a:ln>
        </p:spPr>
      </p:pic>
      <p:pic>
        <p:nvPicPr>
          <p:cNvPr id="260" name="Google Shape;260;p19"/>
          <p:cNvPicPr preferRelativeResize="0"/>
          <p:nvPr/>
        </p:nvPicPr>
        <p:blipFill>
          <a:blip r:embed="rId7">
            <a:alphaModFix amt="61000"/>
          </a:blip>
          <a:stretch>
            <a:fillRect/>
          </a:stretch>
        </p:blipFill>
        <p:spPr>
          <a:xfrm>
            <a:off x="1228400" y="4116879"/>
            <a:ext cx="269038" cy="280500"/>
          </a:xfrm>
          <a:prstGeom prst="rect">
            <a:avLst/>
          </a:prstGeom>
          <a:noFill/>
          <a:ln>
            <a:noFill/>
          </a:ln>
        </p:spPr>
      </p:pic>
      <p:pic>
        <p:nvPicPr>
          <p:cNvPr id="261" name="Google Shape;261;p19"/>
          <p:cNvPicPr preferRelativeResize="0"/>
          <p:nvPr/>
        </p:nvPicPr>
        <p:blipFill>
          <a:blip r:embed="rId7">
            <a:alphaModFix amt="61000"/>
          </a:blip>
          <a:stretch>
            <a:fillRect/>
          </a:stretch>
        </p:blipFill>
        <p:spPr>
          <a:xfrm>
            <a:off x="7281525" y="606554"/>
            <a:ext cx="269038" cy="280500"/>
          </a:xfrm>
          <a:prstGeom prst="rect">
            <a:avLst/>
          </a:prstGeom>
          <a:noFill/>
          <a:ln>
            <a:noFill/>
          </a:ln>
        </p:spPr>
      </p:pic>
      <p:sp>
        <p:nvSpPr>
          <p:cNvPr id="262" name="Google Shape;262;p19"/>
          <p:cNvSpPr txBox="1">
            <a:spLocks noGrp="1"/>
          </p:cNvSpPr>
          <p:nvPr>
            <p:ph type="title"/>
          </p:nvPr>
        </p:nvSpPr>
        <p:spPr>
          <a:xfrm>
            <a:off x="2758563" y="1833550"/>
            <a:ext cx="4037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solidFill>
                  <a:schemeClr val="lt2"/>
                </a:solidFill>
                <a:latin typeface="Tomorrow SemiBold"/>
                <a:ea typeface="Tomorrow SemiBold"/>
                <a:cs typeface="Tomorrow SemiBold"/>
                <a:sym typeface="Tomorrow Semi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3" name="Google Shape;263;p19"/>
          <p:cNvSpPr txBox="1">
            <a:spLocks noGrp="1"/>
          </p:cNvSpPr>
          <p:nvPr>
            <p:ph type="title" idx="2" hasCustomPrompt="1"/>
          </p:nvPr>
        </p:nvSpPr>
        <p:spPr>
          <a:xfrm rot="-5400000">
            <a:off x="1210050" y="2216688"/>
            <a:ext cx="148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4" name="Google Shape;264;p19"/>
          <p:cNvSpPr txBox="1">
            <a:spLocks noGrp="1"/>
          </p:cNvSpPr>
          <p:nvPr>
            <p:ph type="subTitle" idx="1"/>
          </p:nvPr>
        </p:nvSpPr>
        <p:spPr>
          <a:xfrm>
            <a:off x="2758563" y="3143100"/>
            <a:ext cx="4037400" cy="40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19"/>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66" name="Google Shape;266;p19"/>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rgbClr val="11002B"/>
            </a:gs>
            <a:gs pos="100000">
              <a:srgbClr val="210051"/>
            </a:gs>
          </a:gsLst>
          <a:lin ang="8099331" scaled="0"/>
        </a:gradFill>
        <a:effectLst/>
      </p:bgPr>
    </p:bg>
    <p:spTree>
      <p:nvGrpSpPr>
        <p:cNvPr id="1" name="Shape 387"/>
        <p:cNvGrpSpPr/>
        <p:nvPr/>
      </p:nvGrpSpPr>
      <p:grpSpPr>
        <a:xfrm>
          <a:off x="0" y="0"/>
          <a:ext cx="0" cy="0"/>
          <a:chOff x="0" y="0"/>
          <a:chExt cx="0" cy="0"/>
        </a:xfrm>
      </p:grpSpPr>
      <p:pic>
        <p:nvPicPr>
          <p:cNvPr id="388" name="Google Shape;388;p27"/>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89" name="Google Shape;389;p27"/>
          <p:cNvPicPr preferRelativeResize="0"/>
          <p:nvPr/>
        </p:nvPicPr>
        <p:blipFill>
          <a:blip r:embed="rId3">
            <a:alphaModFix amt="60000"/>
          </a:blip>
          <a:stretch>
            <a:fillRect/>
          </a:stretch>
        </p:blipFill>
        <p:spPr>
          <a:xfrm rot="10800000" flipH="1">
            <a:off x="6790675" y="2992876"/>
            <a:ext cx="2258099" cy="1904600"/>
          </a:xfrm>
          <a:prstGeom prst="rect">
            <a:avLst/>
          </a:prstGeom>
          <a:noFill/>
          <a:ln>
            <a:noFill/>
          </a:ln>
        </p:spPr>
      </p:pic>
      <p:pic>
        <p:nvPicPr>
          <p:cNvPr id="390" name="Google Shape;390;p27"/>
          <p:cNvPicPr preferRelativeResize="0"/>
          <p:nvPr/>
        </p:nvPicPr>
        <p:blipFill>
          <a:blip r:embed="rId4">
            <a:alphaModFix/>
          </a:blip>
          <a:stretch>
            <a:fillRect/>
          </a:stretch>
        </p:blipFill>
        <p:spPr>
          <a:xfrm>
            <a:off x="527575" y="995250"/>
            <a:ext cx="2022076" cy="2062176"/>
          </a:xfrm>
          <a:prstGeom prst="rect">
            <a:avLst/>
          </a:prstGeom>
          <a:noFill/>
          <a:ln>
            <a:noFill/>
          </a:ln>
        </p:spPr>
      </p:pic>
      <p:pic>
        <p:nvPicPr>
          <p:cNvPr id="391" name="Google Shape;391;p27"/>
          <p:cNvPicPr preferRelativeResize="0"/>
          <p:nvPr/>
        </p:nvPicPr>
        <p:blipFill>
          <a:blip r:embed="rId5">
            <a:alphaModFix/>
          </a:blip>
          <a:stretch>
            <a:fillRect/>
          </a:stretch>
        </p:blipFill>
        <p:spPr>
          <a:xfrm rot="10800000">
            <a:off x="6569874" y="-640724"/>
            <a:ext cx="1843426" cy="1770899"/>
          </a:xfrm>
          <a:prstGeom prst="rect">
            <a:avLst/>
          </a:prstGeom>
          <a:noFill/>
          <a:ln>
            <a:noFill/>
          </a:ln>
        </p:spPr>
      </p:pic>
      <p:pic>
        <p:nvPicPr>
          <p:cNvPr id="392" name="Google Shape;392;p27"/>
          <p:cNvPicPr preferRelativeResize="0"/>
          <p:nvPr/>
        </p:nvPicPr>
        <p:blipFill>
          <a:blip r:embed="rId6">
            <a:alphaModFix/>
          </a:blip>
          <a:stretch>
            <a:fillRect/>
          </a:stretch>
        </p:blipFill>
        <p:spPr>
          <a:xfrm rot="-5400000">
            <a:off x="868382" y="189135"/>
            <a:ext cx="895709" cy="1577328"/>
          </a:xfrm>
          <a:prstGeom prst="rect">
            <a:avLst/>
          </a:prstGeom>
          <a:noFill/>
          <a:ln>
            <a:noFill/>
          </a:ln>
        </p:spPr>
      </p:pic>
      <p:pic>
        <p:nvPicPr>
          <p:cNvPr id="393" name="Google Shape;393;p27"/>
          <p:cNvPicPr preferRelativeResize="0"/>
          <p:nvPr/>
        </p:nvPicPr>
        <p:blipFill>
          <a:blip r:embed="rId7">
            <a:alphaModFix amt="61000"/>
          </a:blip>
          <a:stretch>
            <a:fillRect/>
          </a:stretch>
        </p:blipFill>
        <p:spPr>
          <a:xfrm>
            <a:off x="8007275" y="995250"/>
            <a:ext cx="524450" cy="546800"/>
          </a:xfrm>
          <a:prstGeom prst="rect">
            <a:avLst/>
          </a:prstGeom>
          <a:noFill/>
          <a:ln>
            <a:noFill/>
          </a:ln>
        </p:spPr>
      </p:pic>
      <p:pic>
        <p:nvPicPr>
          <p:cNvPr id="394" name="Google Shape;394;p27"/>
          <p:cNvPicPr preferRelativeResize="0"/>
          <p:nvPr/>
        </p:nvPicPr>
        <p:blipFill>
          <a:blip r:embed="rId6">
            <a:alphaModFix/>
          </a:blip>
          <a:stretch>
            <a:fillRect/>
          </a:stretch>
        </p:blipFill>
        <p:spPr>
          <a:xfrm rot="10800000">
            <a:off x="464482" y="3156510"/>
            <a:ext cx="895709" cy="1577328"/>
          </a:xfrm>
          <a:prstGeom prst="rect">
            <a:avLst/>
          </a:prstGeom>
          <a:noFill/>
          <a:ln>
            <a:noFill/>
          </a:ln>
        </p:spPr>
      </p:pic>
      <p:pic>
        <p:nvPicPr>
          <p:cNvPr id="395" name="Google Shape;395;p27"/>
          <p:cNvPicPr preferRelativeResize="0"/>
          <p:nvPr/>
        </p:nvPicPr>
        <p:blipFill>
          <a:blip r:embed="rId6">
            <a:alphaModFix/>
          </a:blip>
          <a:stretch>
            <a:fillRect/>
          </a:stretch>
        </p:blipFill>
        <p:spPr>
          <a:xfrm rot="5400000">
            <a:off x="4125619" y="1084847"/>
            <a:ext cx="895709" cy="1577328"/>
          </a:xfrm>
          <a:prstGeom prst="rect">
            <a:avLst/>
          </a:prstGeom>
          <a:noFill/>
          <a:ln>
            <a:noFill/>
          </a:ln>
        </p:spPr>
      </p:pic>
      <p:pic>
        <p:nvPicPr>
          <p:cNvPr id="396" name="Google Shape;396;p27"/>
          <p:cNvPicPr preferRelativeResize="0"/>
          <p:nvPr/>
        </p:nvPicPr>
        <p:blipFill>
          <a:blip r:embed="rId7">
            <a:alphaModFix amt="61000"/>
          </a:blip>
          <a:stretch>
            <a:fillRect/>
          </a:stretch>
        </p:blipFill>
        <p:spPr>
          <a:xfrm>
            <a:off x="535838" y="3270150"/>
            <a:ext cx="358521" cy="373800"/>
          </a:xfrm>
          <a:prstGeom prst="rect">
            <a:avLst/>
          </a:prstGeom>
          <a:noFill/>
          <a:ln>
            <a:noFill/>
          </a:ln>
        </p:spPr>
      </p:pic>
      <p:pic>
        <p:nvPicPr>
          <p:cNvPr id="397" name="Google Shape;397;p27"/>
          <p:cNvPicPr preferRelativeResize="0"/>
          <p:nvPr/>
        </p:nvPicPr>
        <p:blipFill>
          <a:blip r:embed="rId7">
            <a:alphaModFix amt="61000"/>
          </a:blip>
          <a:stretch>
            <a:fillRect/>
          </a:stretch>
        </p:blipFill>
        <p:spPr>
          <a:xfrm>
            <a:off x="8249638" y="4246400"/>
            <a:ext cx="358521" cy="373800"/>
          </a:xfrm>
          <a:prstGeom prst="rect">
            <a:avLst/>
          </a:prstGeom>
          <a:noFill/>
          <a:ln>
            <a:noFill/>
          </a:ln>
        </p:spPr>
      </p:pic>
      <p:pic>
        <p:nvPicPr>
          <p:cNvPr id="398" name="Google Shape;398;p27"/>
          <p:cNvPicPr preferRelativeResize="0"/>
          <p:nvPr/>
        </p:nvPicPr>
        <p:blipFill>
          <a:blip r:embed="rId7">
            <a:alphaModFix amt="61000"/>
          </a:blip>
          <a:stretch>
            <a:fillRect/>
          </a:stretch>
        </p:blipFill>
        <p:spPr>
          <a:xfrm>
            <a:off x="3527878" y="1571450"/>
            <a:ext cx="464957" cy="484800"/>
          </a:xfrm>
          <a:prstGeom prst="rect">
            <a:avLst/>
          </a:prstGeom>
          <a:noFill/>
          <a:ln>
            <a:noFill/>
          </a:ln>
        </p:spPr>
      </p:pic>
      <p:sp>
        <p:nvSpPr>
          <p:cNvPr id="399" name="Google Shape;399;p27"/>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400" name="Google Shape;400;p2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1" name="Google Shape;401;p27"/>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2" name="Google Shape;402;p27"/>
          <p:cNvSpPr txBox="1">
            <a:spLocks noGrp="1"/>
          </p:cNvSpPr>
          <p:nvPr>
            <p:ph type="title" idx="2"/>
          </p:nvPr>
        </p:nvSpPr>
        <p:spPr>
          <a:xfrm>
            <a:off x="733651" y="1682850"/>
            <a:ext cx="2358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7"/>
          <p:cNvSpPr txBox="1">
            <a:spLocks noGrp="1"/>
          </p:cNvSpPr>
          <p:nvPr>
            <p:ph type="subTitle" idx="3"/>
          </p:nvPr>
        </p:nvSpPr>
        <p:spPr>
          <a:xfrm>
            <a:off x="733651" y="2293825"/>
            <a:ext cx="2358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27"/>
          <p:cNvSpPr txBox="1">
            <a:spLocks noGrp="1"/>
          </p:cNvSpPr>
          <p:nvPr>
            <p:ph type="title" idx="4"/>
          </p:nvPr>
        </p:nvSpPr>
        <p:spPr>
          <a:xfrm>
            <a:off x="6054399" y="1682850"/>
            <a:ext cx="235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27"/>
          <p:cNvSpPr txBox="1">
            <a:spLocks noGrp="1"/>
          </p:cNvSpPr>
          <p:nvPr>
            <p:ph type="subTitle" idx="5"/>
          </p:nvPr>
        </p:nvSpPr>
        <p:spPr>
          <a:xfrm>
            <a:off x="6054399" y="2293825"/>
            <a:ext cx="235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6" name="Google Shape;406;p27"/>
          <p:cNvSpPr txBox="1">
            <a:spLocks noGrp="1"/>
          </p:cNvSpPr>
          <p:nvPr>
            <p:ph type="title" idx="6"/>
          </p:nvPr>
        </p:nvSpPr>
        <p:spPr>
          <a:xfrm>
            <a:off x="733651" y="3116250"/>
            <a:ext cx="2358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7"/>
          <p:cNvSpPr txBox="1">
            <a:spLocks noGrp="1"/>
          </p:cNvSpPr>
          <p:nvPr>
            <p:ph type="subTitle" idx="7"/>
          </p:nvPr>
        </p:nvSpPr>
        <p:spPr>
          <a:xfrm>
            <a:off x="733651" y="3724850"/>
            <a:ext cx="2358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7"/>
          <p:cNvSpPr txBox="1">
            <a:spLocks noGrp="1"/>
          </p:cNvSpPr>
          <p:nvPr>
            <p:ph type="title" idx="8"/>
          </p:nvPr>
        </p:nvSpPr>
        <p:spPr>
          <a:xfrm>
            <a:off x="6054399" y="3116250"/>
            <a:ext cx="235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7"/>
          <p:cNvSpPr txBox="1">
            <a:spLocks noGrp="1"/>
          </p:cNvSpPr>
          <p:nvPr>
            <p:ph type="subTitle" idx="9"/>
          </p:nvPr>
        </p:nvSpPr>
        <p:spPr>
          <a:xfrm>
            <a:off x="6054399" y="3724850"/>
            <a:ext cx="235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gradFill>
          <a:gsLst>
            <a:gs pos="0">
              <a:srgbClr val="11002B"/>
            </a:gs>
            <a:gs pos="100000">
              <a:srgbClr val="210051"/>
            </a:gs>
          </a:gsLst>
          <a:lin ang="5400700" scaled="0"/>
        </a:gradFill>
        <a:effectLst/>
      </p:bgPr>
    </p:bg>
    <p:spTree>
      <p:nvGrpSpPr>
        <p:cNvPr id="1" name="Shape 368"/>
        <p:cNvGrpSpPr/>
        <p:nvPr/>
      </p:nvGrpSpPr>
      <p:grpSpPr>
        <a:xfrm>
          <a:off x="0" y="0"/>
          <a:ext cx="0" cy="0"/>
          <a:chOff x="0" y="0"/>
          <a:chExt cx="0" cy="0"/>
        </a:xfrm>
      </p:grpSpPr>
      <p:pic>
        <p:nvPicPr>
          <p:cNvPr id="369" name="Google Shape;369;p26"/>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70" name="Google Shape;370;p26"/>
          <p:cNvPicPr preferRelativeResize="0"/>
          <p:nvPr/>
        </p:nvPicPr>
        <p:blipFill>
          <a:blip r:embed="rId3">
            <a:alphaModFix amt="68000"/>
          </a:blip>
          <a:stretch>
            <a:fillRect/>
          </a:stretch>
        </p:blipFill>
        <p:spPr>
          <a:xfrm flipH="1">
            <a:off x="558600" y="234150"/>
            <a:ext cx="4863349" cy="4827600"/>
          </a:xfrm>
          <a:prstGeom prst="rect">
            <a:avLst/>
          </a:prstGeom>
          <a:noFill/>
          <a:ln>
            <a:noFill/>
          </a:ln>
        </p:spPr>
      </p:pic>
      <p:pic>
        <p:nvPicPr>
          <p:cNvPr id="371" name="Google Shape;371;p26"/>
          <p:cNvPicPr preferRelativeResize="0"/>
          <p:nvPr/>
        </p:nvPicPr>
        <p:blipFill>
          <a:blip r:embed="rId4">
            <a:alphaModFix amt="57000"/>
          </a:blip>
          <a:stretch>
            <a:fillRect/>
          </a:stretch>
        </p:blipFill>
        <p:spPr>
          <a:xfrm>
            <a:off x="6969028" y="2213397"/>
            <a:ext cx="1459872" cy="1327299"/>
          </a:xfrm>
          <a:prstGeom prst="rect">
            <a:avLst/>
          </a:prstGeom>
          <a:noFill/>
          <a:ln>
            <a:noFill/>
          </a:ln>
        </p:spPr>
      </p:pic>
      <p:pic>
        <p:nvPicPr>
          <p:cNvPr id="372" name="Google Shape;372;p26"/>
          <p:cNvPicPr preferRelativeResize="0"/>
          <p:nvPr/>
        </p:nvPicPr>
        <p:blipFill>
          <a:blip r:embed="rId5">
            <a:alphaModFix/>
          </a:blip>
          <a:stretch>
            <a:fillRect/>
          </a:stretch>
        </p:blipFill>
        <p:spPr>
          <a:xfrm rot="5400000">
            <a:off x="7297219" y="3371985"/>
            <a:ext cx="895709" cy="1577328"/>
          </a:xfrm>
          <a:prstGeom prst="rect">
            <a:avLst/>
          </a:prstGeom>
          <a:noFill/>
          <a:ln>
            <a:noFill/>
          </a:ln>
        </p:spPr>
      </p:pic>
      <p:pic>
        <p:nvPicPr>
          <p:cNvPr id="373" name="Google Shape;373;p26"/>
          <p:cNvPicPr preferRelativeResize="0"/>
          <p:nvPr/>
        </p:nvPicPr>
        <p:blipFill>
          <a:blip r:embed="rId6">
            <a:alphaModFix amt="61000"/>
          </a:blip>
          <a:stretch>
            <a:fillRect/>
          </a:stretch>
        </p:blipFill>
        <p:spPr>
          <a:xfrm>
            <a:off x="7666525" y="763300"/>
            <a:ext cx="549289" cy="572700"/>
          </a:xfrm>
          <a:prstGeom prst="rect">
            <a:avLst/>
          </a:prstGeom>
          <a:noFill/>
          <a:ln>
            <a:noFill/>
          </a:ln>
        </p:spPr>
      </p:pic>
      <p:pic>
        <p:nvPicPr>
          <p:cNvPr id="374" name="Google Shape;374;p26"/>
          <p:cNvPicPr preferRelativeResize="0"/>
          <p:nvPr/>
        </p:nvPicPr>
        <p:blipFill>
          <a:blip r:embed="rId5">
            <a:alphaModFix/>
          </a:blip>
          <a:stretch>
            <a:fillRect/>
          </a:stretch>
        </p:blipFill>
        <p:spPr>
          <a:xfrm rot="-5400000">
            <a:off x="848269" y="194185"/>
            <a:ext cx="895709" cy="1577328"/>
          </a:xfrm>
          <a:prstGeom prst="rect">
            <a:avLst/>
          </a:prstGeom>
          <a:noFill/>
          <a:ln>
            <a:noFill/>
          </a:ln>
        </p:spPr>
      </p:pic>
      <p:pic>
        <p:nvPicPr>
          <p:cNvPr id="375" name="Google Shape;375;p26"/>
          <p:cNvPicPr preferRelativeResize="0"/>
          <p:nvPr/>
        </p:nvPicPr>
        <p:blipFill>
          <a:blip r:embed="rId6">
            <a:alphaModFix amt="61000"/>
          </a:blip>
          <a:stretch>
            <a:fillRect/>
          </a:stretch>
        </p:blipFill>
        <p:spPr>
          <a:xfrm>
            <a:off x="588150" y="3978400"/>
            <a:ext cx="349599" cy="364500"/>
          </a:xfrm>
          <a:prstGeom prst="rect">
            <a:avLst/>
          </a:prstGeom>
          <a:noFill/>
          <a:ln>
            <a:noFill/>
          </a:ln>
        </p:spPr>
      </p:pic>
      <p:pic>
        <p:nvPicPr>
          <p:cNvPr id="376" name="Google Shape;376;p26"/>
          <p:cNvPicPr preferRelativeResize="0"/>
          <p:nvPr/>
        </p:nvPicPr>
        <p:blipFill>
          <a:blip r:embed="rId6">
            <a:alphaModFix amt="61000"/>
          </a:blip>
          <a:stretch>
            <a:fillRect/>
          </a:stretch>
        </p:blipFill>
        <p:spPr>
          <a:xfrm>
            <a:off x="1359025" y="1958825"/>
            <a:ext cx="244168" cy="254575"/>
          </a:xfrm>
          <a:prstGeom prst="rect">
            <a:avLst/>
          </a:prstGeom>
          <a:noFill/>
          <a:ln>
            <a:noFill/>
          </a:ln>
        </p:spPr>
      </p:pic>
      <p:pic>
        <p:nvPicPr>
          <p:cNvPr id="377" name="Google Shape;377;p26"/>
          <p:cNvPicPr preferRelativeResize="0"/>
          <p:nvPr/>
        </p:nvPicPr>
        <p:blipFill>
          <a:blip r:embed="rId6">
            <a:alphaModFix amt="61000"/>
          </a:blip>
          <a:stretch>
            <a:fillRect/>
          </a:stretch>
        </p:blipFill>
        <p:spPr>
          <a:xfrm>
            <a:off x="8206300" y="3540700"/>
            <a:ext cx="349599" cy="364500"/>
          </a:xfrm>
          <a:prstGeom prst="rect">
            <a:avLst/>
          </a:prstGeom>
          <a:noFill/>
          <a:ln>
            <a:noFill/>
          </a:ln>
        </p:spPr>
      </p:pic>
      <p:sp>
        <p:nvSpPr>
          <p:cNvPr id="378" name="Google Shape;378;p26"/>
          <p:cNvSpPr txBox="1">
            <a:spLocks noGrp="1"/>
          </p:cNvSpPr>
          <p:nvPr>
            <p:ph type="title"/>
          </p:nvPr>
        </p:nvSpPr>
        <p:spPr>
          <a:xfrm>
            <a:off x="1879375" y="1222013"/>
            <a:ext cx="2336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9" name="Google Shape;379;p2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0" name="Google Shape;380;p26"/>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381" name="Google Shape;381;p26"/>
          <p:cNvSpPr txBox="1">
            <a:spLocks noGrp="1"/>
          </p:cNvSpPr>
          <p:nvPr>
            <p:ph type="title" idx="2"/>
          </p:nvPr>
        </p:nvSpPr>
        <p:spPr>
          <a:xfrm>
            <a:off x="5042825" y="118886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26"/>
          <p:cNvSpPr txBox="1">
            <a:spLocks noGrp="1"/>
          </p:cNvSpPr>
          <p:nvPr>
            <p:ph type="subTitle" idx="3"/>
          </p:nvPr>
        </p:nvSpPr>
        <p:spPr>
          <a:xfrm>
            <a:off x="5042825" y="1739908"/>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6"/>
          <p:cNvSpPr txBox="1">
            <a:spLocks noGrp="1"/>
          </p:cNvSpPr>
          <p:nvPr>
            <p:ph type="title" idx="4"/>
          </p:nvPr>
        </p:nvSpPr>
        <p:spPr>
          <a:xfrm>
            <a:off x="1879375" y="283651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26"/>
          <p:cNvSpPr txBox="1">
            <a:spLocks noGrp="1"/>
          </p:cNvSpPr>
          <p:nvPr>
            <p:ph type="subTitle" idx="5"/>
          </p:nvPr>
        </p:nvSpPr>
        <p:spPr>
          <a:xfrm>
            <a:off x="1879375" y="3386776"/>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26"/>
          <p:cNvSpPr txBox="1">
            <a:spLocks noGrp="1"/>
          </p:cNvSpPr>
          <p:nvPr>
            <p:ph type="title" idx="6"/>
          </p:nvPr>
        </p:nvSpPr>
        <p:spPr>
          <a:xfrm>
            <a:off x="5042825" y="283651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26"/>
          <p:cNvSpPr txBox="1">
            <a:spLocks noGrp="1"/>
          </p:cNvSpPr>
          <p:nvPr>
            <p:ph type="subTitle" idx="7"/>
          </p:nvPr>
        </p:nvSpPr>
        <p:spPr>
          <a:xfrm>
            <a:off x="5042825" y="3386776"/>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11002B"/>
            </a:gs>
            <a:gs pos="100000">
              <a:srgbClr val="210051"/>
            </a:gs>
          </a:gsLst>
          <a:lin ang="5400012" scaled="0"/>
        </a:gradFill>
        <a:effectLst/>
      </p:bgPr>
    </p:bg>
    <p:spTree>
      <p:nvGrpSpPr>
        <p:cNvPr id="1" name="Shape 127"/>
        <p:cNvGrpSpPr/>
        <p:nvPr/>
      </p:nvGrpSpPr>
      <p:grpSpPr>
        <a:xfrm>
          <a:off x="0" y="0"/>
          <a:ext cx="0" cy="0"/>
          <a:chOff x="0" y="0"/>
          <a:chExt cx="0" cy="0"/>
        </a:xfrm>
      </p:grpSpPr>
      <p:pic>
        <p:nvPicPr>
          <p:cNvPr id="128" name="Google Shape;128;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29" name="Google Shape;129;p9"/>
          <p:cNvPicPr preferRelativeResize="0"/>
          <p:nvPr/>
        </p:nvPicPr>
        <p:blipFill>
          <a:blip r:embed="rId3">
            <a:alphaModFix amt="70000"/>
          </a:blip>
          <a:stretch>
            <a:fillRect/>
          </a:stretch>
        </p:blipFill>
        <p:spPr>
          <a:xfrm>
            <a:off x="561975" y="587175"/>
            <a:ext cx="2927101" cy="2927101"/>
          </a:xfrm>
          <a:prstGeom prst="rect">
            <a:avLst/>
          </a:prstGeom>
          <a:noFill/>
          <a:ln>
            <a:noFill/>
          </a:ln>
        </p:spPr>
      </p:pic>
      <p:pic>
        <p:nvPicPr>
          <p:cNvPr id="130" name="Google Shape;130;p9"/>
          <p:cNvPicPr preferRelativeResize="0"/>
          <p:nvPr/>
        </p:nvPicPr>
        <p:blipFill>
          <a:blip r:embed="rId4">
            <a:alphaModFix amt="61000"/>
          </a:blip>
          <a:stretch>
            <a:fillRect/>
          </a:stretch>
        </p:blipFill>
        <p:spPr>
          <a:xfrm>
            <a:off x="7951625" y="1084465"/>
            <a:ext cx="356850" cy="372052"/>
          </a:xfrm>
          <a:prstGeom prst="rect">
            <a:avLst/>
          </a:prstGeom>
          <a:noFill/>
          <a:ln>
            <a:noFill/>
          </a:ln>
        </p:spPr>
      </p:pic>
      <p:pic>
        <p:nvPicPr>
          <p:cNvPr id="131" name="Google Shape;131;p9"/>
          <p:cNvPicPr preferRelativeResize="0"/>
          <p:nvPr/>
        </p:nvPicPr>
        <p:blipFill>
          <a:blip r:embed="rId5">
            <a:alphaModFix/>
          </a:blip>
          <a:stretch>
            <a:fillRect/>
          </a:stretch>
        </p:blipFill>
        <p:spPr>
          <a:xfrm rot="5399999">
            <a:off x="6982100" y="3314613"/>
            <a:ext cx="1019625" cy="1795573"/>
          </a:xfrm>
          <a:prstGeom prst="rect">
            <a:avLst/>
          </a:prstGeom>
          <a:noFill/>
          <a:ln>
            <a:noFill/>
          </a:ln>
        </p:spPr>
      </p:pic>
      <p:pic>
        <p:nvPicPr>
          <p:cNvPr id="132" name="Google Shape;132;p9"/>
          <p:cNvPicPr preferRelativeResize="0"/>
          <p:nvPr/>
        </p:nvPicPr>
        <p:blipFill>
          <a:blip r:embed="rId4">
            <a:alphaModFix amt="61000"/>
          </a:blip>
          <a:stretch>
            <a:fillRect/>
          </a:stretch>
        </p:blipFill>
        <p:spPr>
          <a:xfrm>
            <a:off x="447675" y="3277165"/>
            <a:ext cx="356850" cy="372052"/>
          </a:xfrm>
          <a:prstGeom prst="rect">
            <a:avLst/>
          </a:prstGeom>
          <a:noFill/>
          <a:ln>
            <a:noFill/>
          </a:ln>
        </p:spPr>
      </p:pic>
      <p:pic>
        <p:nvPicPr>
          <p:cNvPr id="133" name="Google Shape;133;p9"/>
          <p:cNvPicPr preferRelativeResize="0"/>
          <p:nvPr/>
        </p:nvPicPr>
        <p:blipFill>
          <a:blip r:embed="rId6">
            <a:alphaModFix amt="67000"/>
          </a:blip>
          <a:stretch>
            <a:fillRect/>
          </a:stretch>
        </p:blipFill>
        <p:spPr>
          <a:xfrm rot="10800000">
            <a:off x="6187325" y="416096"/>
            <a:ext cx="1630951" cy="1251599"/>
          </a:xfrm>
          <a:prstGeom prst="rect">
            <a:avLst/>
          </a:prstGeom>
          <a:noFill/>
          <a:ln>
            <a:noFill/>
          </a:ln>
        </p:spPr>
      </p:pic>
      <p:pic>
        <p:nvPicPr>
          <p:cNvPr id="134" name="Google Shape;134;p9"/>
          <p:cNvPicPr preferRelativeResize="0"/>
          <p:nvPr/>
        </p:nvPicPr>
        <p:blipFill>
          <a:blip r:embed="rId4">
            <a:alphaModFix amt="61000"/>
          </a:blip>
          <a:stretch>
            <a:fillRect/>
          </a:stretch>
        </p:blipFill>
        <p:spPr>
          <a:xfrm>
            <a:off x="4370425" y="3770523"/>
            <a:ext cx="285675" cy="297843"/>
          </a:xfrm>
          <a:prstGeom prst="rect">
            <a:avLst/>
          </a:prstGeom>
          <a:noFill/>
          <a:ln>
            <a:noFill/>
          </a:ln>
        </p:spPr>
      </p:pic>
      <p:pic>
        <p:nvPicPr>
          <p:cNvPr id="135" name="Google Shape;135;p9"/>
          <p:cNvPicPr preferRelativeResize="0"/>
          <p:nvPr/>
        </p:nvPicPr>
        <p:blipFill>
          <a:blip r:embed="rId5">
            <a:alphaModFix/>
          </a:blip>
          <a:stretch>
            <a:fillRect/>
          </a:stretch>
        </p:blipFill>
        <p:spPr>
          <a:xfrm rot="-2">
            <a:off x="447675" y="468347"/>
            <a:ext cx="794175" cy="1398550"/>
          </a:xfrm>
          <a:prstGeom prst="rect">
            <a:avLst/>
          </a:prstGeom>
          <a:noFill/>
          <a:ln>
            <a:noFill/>
          </a:ln>
        </p:spPr>
      </p:pic>
      <p:pic>
        <p:nvPicPr>
          <p:cNvPr id="136" name="Google Shape;136;p9"/>
          <p:cNvPicPr preferRelativeResize="0"/>
          <p:nvPr/>
        </p:nvPicPr>
        <p:blipFill>
          <a:blip r:embed="rId5">
            <a:alphaModFix/>
          </a:blip>
          <a:stretch>
            <a:fillRect/>
          </a:stretch>
        </p:blipFill>
        <p:spPr>
          <a:xfrm rot="5399997">
            <a:off x="3999475" y="423913"/>
            <a:ext cx="890800" cy="1568699"/>
          </a:xfrm>
          <a:prstGeom prst="rect">
            <a:avLst/>
          </a:prstGeom>
          <a:noFill/>
          <a:ln>
            <a:noFill/>
          </a:ln>
        </p:spPr>
      </p:pic>
      <p:sp>
        <p:nvSpPr>
          <p:cNvPr id="137" name="Google Shape;137;p9"/>
          <p:cNvSpPr txBox="1">
            <a:spLocks noGrp="1"/>
          </p:cNvSpPr>
          <p:nvPr>
            <p:ph type="title"/>
          </p:nvPr>
        </p:nvSpPr>
        <p:spPr>
          <a:xfrm>
            <a:off x="4655950" y="1818863"/>
            <a:ext cx="3216300" cy="75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8" name="Google Shape;138;p9"/>
          <p:cNvSpPr txBox="1">
            <a:spLocks noGrp="1"/>
          </p:cNvSpPr>
          <p:nvPr>
            <p:ph type="subTitle" idx="1"/>
          </p:nvPr>
        </p:nvSpPr>
        <p:spPr>
          <a:xfrm>
            <a:off x="4655950" y="2566875"/>
            <a:ext cx="3216300" cy="12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9"/>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40" name="Google Shape;140;p9"/>
          <p:cNvSpPr txBox="1">
            <a:spLocks noGrp="1"/>
          </p:cNvSpPr>
          <p:nvPr>
            <p:ph type="subTitle" idx="2"/>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11002B"/>
            </a:gs>
            <a:gs pos="100000">
              <a:srgbClr val="210051"/>
            </a:gs>
          </a:gsLst>
          <a:lin ang="8100019" scaled="0"/>
        </a:gradFill>
        <a:effectLst/>
      </p:bgPr>
    </p:bg>
    <p:spTree>
      <p:nvGrpSpPr>
        <p:cNvPr id="1" name="Shape 267"/>
        <p:cNvGrpSpPr/>
        <p:nvPr/>
      </p:nvGrpSpPr>
      <p:grpSpPr>
        <a:xfrm>
          <a:off x="0" y="0"/>
          <a:ext cx="0" cy="0"/>
          <a:chOff x="0" y="0"/>
          <a:chExt cx="0" cy="0"/>
        </a:xfrm>
      </p:grpSpPr>
      <p:pic>
        <p:nvPicPr>
          <p:cNvPr id="268" name="Google Shape;268;p2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69" name="Google Shape;269;p20"/>
          <p:cNvPicPr preferRelativeResize="0"/>
          <p:nvPr/>
        </p:nvPicPr>
        <p:blipFill>
          <a:blip r:embed="rId3">
            <a:alphaModFix amt="72000"/>
          </a:blip>
          <a:stretch>
            <a:fillRect/>
          </a:stretch>
        </p:blipFill>
        <p:spPr>
          <a:xfrm>
            <a:off x="3375469" y="1811529"/>
            <a:ext cx="2336401" cy="2321146"/>
          </a:xfrm>
          <a:prstGeom prst="rect">
            <a:avLst/>
          </a:prstGeom>
          <a:noFill/>
          <a:ln>
            <a:noFill/>
          </a:ln>
        </p:spPr>
      </p:pic>
      <p:pic>
        <p:nvPicPr>
          <p:cNvPr id="270" name="Google Shape;270;p20"/>
          <p:cNvPicPr preferRelativeResize="0"/>
          <p:nvPr/>
        </p:nvPicPr>
        <p:blipFill>
          <a:blip r:embed="rId4">
            <a:alphaModFix amt="52000"/>
          </a:blip>
          <a:stretch>
            <a:fillRect/>
          </a:stretch>
        </p:blipFill>
        <p:spPr>
          <a:xfrm>
            <a:off x="-1513825" y="-1175675"/>
            <a:ext cx="6069026" cy="4815974"/>
          </a:xfrm>
          <a:prstGeom prst="rect">
            <a:avLst/>
          </a:prstGeom>
          <a:noFill/>
          <a:ln>
            <a:noFill/>
          </a:ln>
        </p:spPr>
      </p:pic>
      <p:pic>
        <p:nvPicPr>
          <p:cNvPr id="271" name="Google Shape;271;p20"/>
          <p:cNvPicPr preferRelativeResize="0"/>
          <p:nvPr/>
        </p:nvPicPr>
        <p:blipFill>
          <a:blip r:embed="rId5">
            <a:alphaModFix amt="75000"/>
          </a:blip>
          <a:stretch>
            <a:fillRect/>
          </a:stretch>
        </p:blipFill>
        <p:spPr>
          <a:xfrm>
            <a:off x="6497886" y="1160450"/>
            <a:ext cx="3643541" cy="3293276"/>
          </a:xfrm>
          <a:prstGeom prst="rect">
            <a:avLst/>
          </a:prstGeom>
          <a:noFill/>
          <a:ln>
            <a:noFill/>
          </a:ln>
        </p:spPr>
      </p:pic>
      <p:pic>
        <p:nvPicPr>
          <p:cNvPr id="272" name="Google Shape;272;p20"/>
          <p:cNvPicPr preferRelativeResize="0"/>
          <p:nvPr/>
        </p:nvPicPr>
        <p:blipFill>
          <a:blip r:embed="rId6">
            <a:alphaModFix amt="61000"/>
          </a:blip>
          <a:stretch>
            <a:fillRect/>
          </a:stretch>
        </p:blipFill>
        <p:spPr>
          <a:xfrm>
            <a:off x="8218325" y="608215"/>
            <a:ext cx="356850" cy="372052"/>
          </a:xfrm>
          <a:prstGeom prst="rect">
            <a:avLst/>
          </a:prstGeom>
          <a:noFill/>
          <a:ln>
            <a:noFill/>
          </a:ln>
        </p:spPr>
      </p:pic>
      <p:pic>
        <p:nvPicPr>
          <p:cNvPr id="273" name="Google Shape;273;p20"/>
          <p:cNvPicPr preferRelativeResize="0"/>
          <p:nvPr/>
        </p:nvPicPr>
        <p:blipFill>
          <a:blip r:embed="rId7">
            <a:alphaModFix/>
          </a:blip>
          <a:stretch>
            <a:fillRect/>
          </a:stretch>
        </p:blipFill>
        <p:spPr>
          <a:xfrm rot="-5400001">
            <a:off x="844850" y="10750"/>
            <a:ext cx="1019625" cy="1795573"/>
          </a:xfrm>
          <a:prstGeom prst="rect">
            <a:avLst/>
          </a:prstGeom>
          <a:noFill/>
          <a:ln>
            <a:noFill/>
          </a:ln>
        </p:spPr>
      </p:pic>
      <p:pic>
        <p:nvPicPr>
          <p:cNvPr id="274" name="Google Shape;274;p20"/>
          <p:cNvPicPr preferRelativeResize="0"/>
          <p:nvPr/>
        </p:nvPicPr>
        <p:blipFill>
          <a:blip r:embed="rId7">
            <a:alphaModFix/>
          </a:blip>
          <a:stretch>
            <a:fillRect/>
          </a:stretch>
        </p:blipFill>
        <p:spPr>
          <a:xfrm rot="-1">
            <a:off x="8039375" y="3143163"/>
            <a:ext cx="1019625" cy="1795573"/>
          </a:xfrm>
          <a:prstGeom prst="rect">
            <a:avLst/>
          </a:prstGeom>
          <a:noFill/>
          <a:ln>
            <a:noFill/>
          </a:ln>
        </p:spPr>
      </p:pic>
      <p:pic>
        <p:nvPicPr>
          <p:cNvPr id="275" name="Google Shape;275;p20"/>
          <p:cNvPicPr preferRelativeResize="0"/>
          <p:nvPr/>
        </p:nvPicPr>
        <p:blipFill>
          <a:blip r:embed="rId6">
            <a:alphaModFix amt="61000"/>
          </a:blip>
          <a:stretch>
            <a:fillRect/>
          </a:stretch>
        </p:blipFill>
        <p:spPr>
          <a:xfrm>
            <a:off x="468000" y="4210626"/>
            <a:ext cx="427300" cy="445500"/>
          </a:xfrm>
          <a:prstGeom prst="rect">
            <a:avLst/>
          </a:prstGeom>
          <a:noFill/>
          <a:ln>
            <a:noFill/>
          </a:ln>
        </p:spPr>
      </p:pic>
      <p:pic>
        <p:nvPicPr>
          <p:cNvPr id="276" name="Google Shape;276;p20"/>
          <p:cNvPicPr preferRelativeResize="0"/>
          <p:nvPr/>
        </p:nvPicPr>
        <p:blipFill>
          <a:blip r:embed="rId6">
            <a:alphaModFix amt="61000"/>
          </a:blip>
          <a:stretch>
            <a:fillRect/>
          </a:stretch>
        </p:blipFill>
        <p:spPr>
          <a:xfrm>
            <a:off x="8297197" y="2901824"/>
            <a:ext cx="199100" cy="207600"/>
          </a:xfrm>
          <a:prstGeom prst="rect">
            <a:avLst/>
          </a:prstGeom>
          <a:noFill/>
          <a:ln>
            <a:noFill/>
          </a:ln>
        </p:spPr>
      </p:pic>
      <p:pic>
        <p:nvPicPr>
          <p:cNvPr id="277" name="Google Shape;277;p20"/>
          <p:cNvPicPr preferRelativeResize="0"/>
          <p:nvPr/>
        </p:nvPicPr>
        <p:blipFill>
          <a:blip r:embed="rId6">
            <a:alphaModFix amt="61000"/>
          </a:blip>
          <a:stretch>
            <a:fillRect/>
          </a:stretch>
        </p:blipFill>
        <p:spPr>
          <a:xfrm>
            <a:off x="467997" y="913174"/>
            <a:ext cx="199100" cy="207600"/>
          </a:xfrm>
          <a:prstGeom prst="rect">
            <a:avLst/>
          </a:prstGeom>
          <a:noFill/>
          <a:ln>
            <a:noFill/>
          </a:ln>
        </p:spPr>
      </p:pic>
      <p:sp>
        <p:nvSpPr>
          <p:cNvPr id="278" name="Google Shape;278;p20"/>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0"/>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280" name="Google Shape;280;p20"/>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281" name="Google Shape;281;p20"/>
          <p:cNvSpPr txBox="1">
            <a:spLocks noGrp="1"/>
          </p:cNvSpPr>
          <p:nvPr>
            <p:ph type="title" idx="2"/>
          </p:nvPr>
        </p:nvSpPr>
        <p:spPr>
          <a:xfrm>
            <a:off x="1664863" y="15930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2" name="Google Shape;282;p20"/>
          <p:cNvSpPr txBox="1">
            <a:spLocks noGrp="1"/>
          </p:cNvSpPr>
          <p:nvPr>
            <p:ph type="title" idx="3" hasCustomPrompt="1"/>
          </p:nvPr>
        </p:nvSpPr>
        <p:spPr>
          <a:xfrm rot="-5400000">
            <a:off x="837763" y="19927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3" name="Google Shape;283;p20"/>
          <p:cNvSpPr txBox="1">
            <a:spLocks noGrp="1"/>
          </p:cNvSpPr>
          <p:nvPr>
            <p:ph type="subTitle" idx="4"/>
          </p:nvPr>
        </p:nvSpPr>
        <p:spPr>
          <a:xfrm>
            <a:off x="1664863" y="21474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title" idx="5"/>
          </p:nvPr>
        </p:nvSpPr>
        <p:spPr>
          <a:xfrm>
            <a:off x="5474388" y="15930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5" name="Google Shape;285;p20"/>
          <p:cNvSpPr txBox="1">
            <a:spLocks noGrp="1"/>
          </p:cNvSpPr>
          <p:nvPr>
            <p:ph type="title" idx="6" hasCustomPrompt="1"/>
          </p:nvPr>
        </p:nvSpPr>
        <p:spPr>
          <a:xfrm rot="-5400000">
            <a:off x="4647288" y="19927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6" name="Google Shape;286;p20"/>
          <p:cNvSpPr txBox="1">
            <a:spLocks noGrp="1"/>
          </p:cNvSpPr>
          <p:nvPr>
            <p:ph type="subTitle" idx="7"/>
          </p:nvPr>
        </p:nvSpPr>
        <p:spPr>
          <a:xfrm>
            <a:off x="5474388" y="21474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title" idx="8"/>
          </p:nvPr>
        </p:nvSpPr>
        <p:spPr>
          <a:xfrm>
            <a:off x="1664863" y="32002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8" name="Google Shape;288;p20"/>
          <p:cNvSpPr txBox="1">
            <a:spLocks noGrp="1"/>
          </p:cNvSpPr>
          <p:nvPr>
            <p:ph type="title" idx="9" hasCustomPrompt="1"/>
          </p:nvPr>
        </p:nvSpPr>
        <p:spPr>
          <a:xfrm rot="-5400000">
            <a:off x="837763" y="35999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9" name="Google Shape;289;p20"/>
          <p:cNvSpPr txBox="1">
            <a:spLocks noGrp="1"/>
          </p:cNvSpPr>
          <p:nvPr>
            <p:ph type="subTitle" idx="13"/>
          </p:nvPr>
        </p:nvSpPr>
        <p:spPr>
          <a:xfrm>
            <a:off x="1664863" y="37546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title" idx="14"/>
          </p:nvPr>
        </p:nvSpPr>
        <p:spPr>
          <a:xfrm>
            <a:off x="5474388" y="320025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1" name="Google Shape;291;p20"/>
          <p:cNvSpPr txBox="1">
            <a:spLocks noGrp="1"/>
          </p:cNvSpPr>
          <p:nvPr>
            <p:ph type="title" idx="15" hasCustomPrompt="1"/>
          </p:nvPr>
        </p:nvSpPr>
        <p:spPr>
          <a:xfrm rot="-5400000">
            <a:off x="4647288" y="3599913"/>
            <a:ext cx="735000" cy="37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2" name="Google Shape;292;p20"/>
          <p:cNvSpPr txBox="1">
            <a:spLocks noGrp="1"/>
          </p:cNvSpPr>
          <p:nvPr>
            <p:ph type="subTitle" idx="16"/>
          </p:nvPr>
        </p:nvSpPr>
        <p:spPr>
          <a:xfrm>
            <a:off x="5474388" y="3754600"/>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1pPr>
            <a:lvl2pPr lvl="1"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2pPr>
            <a:lvl3pPr lvl="2"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3pPr>
            <a:lvl4pPr lvl="3"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4pPr>
            <a:lvl5pPr lvl="4"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5pPr>
            <a:lvl6pPr lvl="5"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6pPr>
            <a:lvl7pPr lvl="6"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7pPr>
            <a:lvl8pPr lvl="7"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8pPr>
            <a:lvl9pPr lvl="8"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1pPr>
            <a:lvl2pPr marL="914400" lvl="1"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2pPr>
            <a:lvl3pPr marL="1371600" lvl="2"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3pPr>
            <a:lvl4pPr marL="1828800" lvl="3"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4pPr>
            <a:lvl5pPr marL="2286000" lvl="4"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5pPr>
            <a:lvl6pPr marL="2743200" lvl="5"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6pPr>
            <a:lvl7pPr marL="3200400" lvl="6"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7pPr>
            <a:lvl8pPr marL="3657600" lvl="7"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8pPr>
            <a:lvl9pPr marL="4114800" lvl="8"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60" r:id="rId2"/>
    <p:sldLayoutId id="2147483682" r:id="rId3"/>
    <p:sldLayoutId id="2147483657" r:id="rId4"/>
    <p:sldLayoutId id="2147483665" r:id="rId5"/>
    <p:sldLayoutId id="2147483673" r:id="rId6"/>
    <p:sldLayoutId id="2147483672" r:id="rId7"/>
    <p:sldLayoutId id="2147483655" r:id="rId8"/>
    <p:sldLayoutId id="2147483666" r:id="rId9"/>
    <p:sldLayoutId id="2147483650" r:id="rId10"/>
    <p:sldLayoutId id="2147483648" r:id="rId11"/>
    <p:sldLayoutId id="2147483654" r:id="rId12"/>
    <p:sldLayoutId id="2147483659" r:id="rId13"/>
    <p:sldLayoutId id="2147483652" r:id="rId14"/>
    <p:sldLayoutId id="2147483653" r:id="rId15"/>
    <p:sldLayoutId id="2147483668" r:id="rId16"/>
    <p:sldLayoutId id="2147483649" r:id="rId17"/>
    <p:sldLayoutId id="2147483677" r:id="rId18"/>
    <p:sldLayoutId id="2147483678" r:id="rId19"/>
    <p:sldLayoutId id="2147483694" r:id="rId2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1pPr>
            <a:lvl2pPr lvl="1"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2pPr>
            <a:lvl3pPr lvl="2"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3pPr>
            <a:lvl4pPr lvl="3"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4pPr>
            <a:lvl5pPr lvl="4"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5pPr>
            <a:lvl6pPr lvl="5"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6pPr>
            <a:lvl7pPr lvl="6"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7pPr>
            <a:lvl8pPr lvl="7"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8pPr>
            <a:lvl9pPr lvl="8"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1pPr>
            <a:lvl2pPr marL="914400" lvl="1"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2pPr>
            <a:lvl3pPr marL="1371600" lvl="2"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3pPr>
            <a:lvl4pPr marL="1828800" lvl="3"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4pPr>
            <a:lvl5pPr marL="2286000" lvl="4"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5pPr>
            <a:lvl6pPr marL="2743200" lvl="5"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6pPr>
            <a:lvl7pPr marL="3200400" lvl="6"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7pPr>
            <a:lvl8pPr marL="3657600" lvl="7"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8pPr>
            <a:lvl9pPr marL="4114800" lvl="8"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 id="2147483698" r:id="rId2"/>
    <p:sldLayoutId id="2147483697" r:id="rId3"/>
    <p:sldLayoutId id="2147483696" r:id="rId4"/>
    <p:sldLayoutId id="2147483695" r:id="rId5"/>
    <p:sldLayoutId id="214748369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8.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3.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g"/><Relationship Id="rId7" Type="http://schemas.openxmlformats.org/officeDocument/2006/relationships/image" Target="../media/image73.jpeg"/><Relationship Id="rId2" Type="http://schemas.openxmlformats.org/officeDocument/2006/relationships/notesSlide" Target="../notesSlides/notesSlide75.xml"/><Relationship Id="rId1" Type="http://schemas.openxmlformats.org/officeDocument/2006/relationships/slideLayout" Target="../slideLayouts/slideLayout2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jpeg"/><Relationship Id="rId10" Type="http://schemas.openxmlformats.org/officeDocument/2006/relationships/image" Target="../media/image76.png"/><Relationship Id="rId4" Type="http://schemas.openxmlformats.org/officeDocument/2006/relationships/image" Target="../media/image70.gif"/><Relationship Id="rId9" Type="http://schemas.openxmlformats.org/officeDocument/2006/relationships/image" Target="../media/image75.jpeg"/></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17.xml"/><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1002B"/>
            </a:gs>
            <a:gs pos="100000">
              <a:srgbClr val="210051"/>
            </a:gs>
          </a:gsLst>
          <a:lin ang="18900044" scaled="0"/>
        </a:gradFill>
        <a:effectLst/>
      </p:bgPr>
    </p:bg>
    <p:spTree>
      <p:nvGrpSpPr>
        <p:cNvPr id="1" name="Shape 506"/>
        <p:cNvGrpSpPr/>
        <p:nvPr/>
      </p:nvGrpSpPr>
      <p:grpSpPr>
        <a:xfrm>
          <a:off x="0" y="0"/>
          <a:ext cx="0" cy="0"/>
          <a:chOff x="0" y="0"/>
          <a:chExt cx="0" cy="0"/>
        </a:xfrm>
      </p:grpSpPr>
      <p:sp>
        <p:nvSpPr>
          <p:cNvPr id="507" name="Google Shape;507;p36"/>
          <p:cNvSpPr txBox="1">
            <a:spLocks noGrp="1"/>
          </p:cNvSpPr>
          <p:nvPr>
            <p:ph type="subTitle" idx="1"/>
          </p:nvPr>
        </p:nvSpPr>
        <p:spPr>
          <a:xfrm>
            <a:off x="2282177" y="3764035"/>
            <a:ext cx="4579646" cy="68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dirty="0">
                <a:solidFill>
                  <a:schemeClr val="tx2"/>
                </a:solidFill>
                <a:latin typeface="Tomorrow" panose="020B0604020202020204" charset="0"/>
              </a:rPr>
              <a:t>Exploring the magic of Git &amp; GitHub!</a:t>
            </a:r>
            <a:endParaRPr sz="1800" b="1" i="1" dirty="0">
              <a:solidFill>
                <a:schemeClr val="tx2"/>
              </a:solidFill>
              <a:latin typeface="Tomorrow" panose="020B0604020202020204" charset="0"/>
            </a:endParaRPr>
          </a:p>
        </p:txBody>
      </p:sp>
      <p:sp>
        <p:nvSpPr>
          <p:cNvPr id="508" name="Google Shape;508;p36"/>
          <p:cNvSpPr/>
          <p:nvPr/>
        </p:nvSpPr>
        <p:spPr>
          <a:xfrm>
            <a:off x="2282178" y="3795451"/>
            <a:ext cx="4579645" cy="623267"/>
          </a:xfrm>
          <a:prstGeom prst="snip2DiagRect">
            <a:avLst>
              <a:gd name="adj1" fmla="val 0"/>
              <a:gd name="adj2" fmla="val 2064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6"/>
          <p:cNvSpPr txBox="1">
            <a:spLocks noGrp="1"/>
          </p:cNvSpPr>
          <p:nvPr>
            <p:ph type="ctrTitle"/>
          </p:nvPr>
        </p:nvSpPr>
        <p:spPr>
          <a:xfrm>
            <a:off x="1669825" y="1050439"/>
            <a:ext cx="5804400" cy="26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GIT </a:t>
            </a:r>
            <a:br>
              <a:rPr lang="en" dirty="0">
                <a:solidFill>
                  <a:schemeClr val="dk2"/>
                </a:solidFill>
              </a:rPr>
            </a:br>
            <a:r>
              <a:rPr lang="en" dirty="0">
                <a:solidFill>
                  <a:schemeClr val="lt2"/>
                </a:solidFill>
              </a:rPr>
              <a:t>AND</a:t>
            </a:r>
            <a:endParaRPr dirty="0">
              <a:solidFill>
                <a:schemeClr val="lt2"/>
              </a:solidFill>
            </a:endParaRPr>
          </a:p>
          <a:p>
            <a:pPr marL="0" lvl="0" indent="0" algn="ctr" rtl="0">
              <a:spcBef>
                <a:spcPts val="0"/>
              </a:spcBef>
              <a:spcAft>
                <a:spcPts val="0"/>
              </a:spcAft>
              <a:buNone/>
            </a:pPr>
            <a:r>
              <a:rPr lang="en" dirty="0">
                <a:solidFill>
                  <a:schemeClr val="dk2"/>
                </a:solidFill>
              </a:rPr>
              <a:t>GITHUB</a:t>
            </a:r>
            <a:endParaRPr dirty="0">
              <a:solidFill>
                <a:schemeClr val="dk2"/>
              </a:solidFill>
            </a:endParaRPr>
          </a:p>
        </p:txBody>
      </p:sp>
      <p:grpSp>
        <p:nvGrpSpPr>
          <p:cNvPr id="510" name="Google Shape;510;p36"/>
          <p:cNvGrpSpPr/>
          <p:nvPr/>
        </p:nvGrpSpPr>
        <p:grpSpPr>
          <a:xfrm rot="400">
            <a:off x="1091064" y="3172408"/>
            <a:ext cx="1141554" cy="608650"/>
            <a:chOff x="541425" y="2914200"/>
            <a:chExt cx="1329707" cy="708969"/>
          </a:xfrm>
        </p:grpSpPr>
        <p:sp>
          <p:nvSpPr>
            <p:cNvPr id="511" name="Google Shape;511;p36"/>
            <p:cNvSpPr/>
            <p:nvPr/>
          </p:nvSpPr>
          <p:spPr>
            <a:xfrm>
              <a:off x="541425" y="3106986"/>
              <a:ext cx="1329707" cy="316633"/>
            </a:xfrm>
            <a:custGeom>
              <a:avLst/>
              <a:gdLst/>
              <a:ahLst/>
              <a:cxnLst/>
              <a:rect l="l" t="t" r="r" b="b"/>
              <a:pathLst>
                <a:path w="27721" h="6601" extrusionOk="0">
                  <a:moveTo>
                    <a:pt x="12250" y="0"/>
                  </a:moveTo>
                  <a:cubicBezTo>
                    <a:pt x="11226" y="27"/>
                    <a:pt x="10228" y="140"/>
                    <a:pt x="9256" y="333"/>
                  </a:cubicBezTo>
                  <a:cubicBezTo>
                    <a:pt x="9230" y="333"/>
                    <a:pt x="9230" y="333"/>
                    <a:pt x="9203" y="360"/>
                  </a:cubicBezTo>
                  <a:cubicBezTo>
                    <a:pt x="5989" y="1025"/>
                    <a:pt x="2968" y="2748"/>
                    <a:pt x="912" y="5297"/>
                  </a:cubicBezTo>
                  <a:cubicBezTo>
                    <a:pt x="832" y="5410"/>
                    <a:pt x="746" y="5516"/>
                    <a:pt x="693" y="5603"/>
                  </a:cubicBezTo>
                  <a:cubicBezTo>
                    <a:pt x="440" y="5936"/>
                    <a:pt x="220" y="6268"/>
                    <a:pt x="1" y="6601"/>
                  </a:cubicBezTo>
                  <a:lnTo>
                    <a:pt x="27721" y="6601"/>
                  </a:lnTo>
                  <a:cubicBezTo>
                    <a:pt x="27222" y="6129"/>
                    <a:pt x="26723" y="5683"/>
                    <a:pt x="26197" y="5270"/>
                  </a:cubicBezTo>
                  <a:cubicBezTo>
                    <a:pt x="26170" y="5244"/>
                    <a:pt x="26117" y="5184"/>
                    <a:pt x="26057" y="5157"/>
                  </a:cubicBezTo>
                  <a:cubicBezTo>
                    <a:pt x="25172" y="4465"/>
                    <a:pt x="24261" y="3800"/>
                    <a:pt x="23289" y="3221"/>
                  </a:cubicBezTo>
                  <a:cubicBezTo>
                    <a:pt x="23229" y="3161"/>
                    <a:pt x="23176" y="3134"/>
                    <a:pt x="23123" y="3108"/>
                  </a:cubicBezTo>
                  <a:cubicBezTo>
                    <a:pt x="21898" y="2356"/>
                    <a:pt x="20601" y="1750"/>
                    <a:pt x="19270" y="1251"/>
                  </a:cubicBezTo>
                  <a:cubicBezTo>
                    <a:pt x="18851" y="1085"/>
                    <a:pt x="18438" y="945"/>
                    <a:pt x="17993" y="806"/>
                  </a:cubicBezTo>
                  <a:cubicBezTo>
                    <a:pt x="17939" y="806"/>
                    <a:pt x="17906" y="779"/>
                    <a:pt x="17853" y="779"/>
                  </a:cubicBezTo>
                  <a:cubicBezTo>
                    <a:pt x="16303" y="333"/>
                    <a:pt x="14692" y="60"/>
                    <a:pt x="13082" y="27"/>
                  </a:cubicBezTo>
                  <a:cubicBezTo>
                    <a:pt x="13029" y="0"/>
                    <a:pt x="12976" y="0"/>
                    <a:pt x="12916" y="0"/>
                  </a:cubicBezTo>
                  <a:close/>
                </a:path>
              </a:pathLst>
            </a:custGeom>
            <a:solidFill>
              <a:srgbClr val="F3F3F3"/>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6"/>
            <p:cNvSpPr/>
            <p:nvPr/>
          </p:nvSpPr>
          <p:spPr>
            <a:xfrm>
              <a:off x="585172" y="3122959"/>
              <a:ext cx="482937" cy="238111"/>
            </a:xfrm>
            <a:custGeom>
              <a:avLst/>
              <a:gdLst/>
              <a:ahLst/>
              <a:cxnLst/>
              <a:rect l="l" t="t" r="r" b="b"/>
              <a:pathLst>
                <a:path w="10068" h="4964" extrusionOk="0">
                  <a:moveTo>
                    <a:pt x="8344" y="0"/>
                  </a:moveTo>
                  <a:cubicBezTo>
                    <a:pt x="8318" y="0"/>
                    <a:pt x="8318" y="0"/>
                    <a:pt x="8291" y="27"/>
                  </a:cubicBezTo>
                  <a:cubicBezTo>
                    <a:pt x="5077" y="692"/>
                    <a:pt x="2056" y="2415"/>
                    <a:pt x="0" y="4964"/>
                  </a:cubicBezTo>
                  <a:lnTo>
                    <a:pt x="10067" y="4964"/>
                  </a:lnTo>
                  <a:cubicBezTo>
                    <a:pt x="10008" y="3939"/>
                    <a:pt x="9815" y="2855"/>
                    <a:pt x="9455" y="1890"/>
                  </a:cubicBezTo>
                  <a:cubicBezTo>
                    <a:pt x="9209" y="1191"/>
                    <a:pt x="8843" y="559"/>
                    <a:pt x="8344" y="0"/>
                  </a:cubicBezTo>
                  <a:close/>
                </a:path>
              </a:pathLst>
            </a:custGeom>
            <a:solidFill>
              <a:srgbClr val="7EEEF3"/>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6"/>
            <p:cNvSpPr/>
            <p:nvPr/>
          </p:nvSpPr>
          <p:spPr>
            <a:xfrm>
              <a:off x="933229" y="3157976"/>
              <a:ext cx="81593" cy="113059"/>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6"/>
            <p:cNvSpPr/>
            <p:nvPr/>
          </p:nvSpPr>
          <p:spPr>
            <a:xfrm>
              <a:off x="1129035" y="2914200"/>
              <a:ext cx="9593" cy="233985"/>
            </a:xfrm>
            <a:custGeom>
              <a:avLst/>
              <a:gdLst/>
              <a:ahLst/>
              <a:cxnLst/>
              <a:rect l="l" t="t" r="r" b="b"/>
              <a:pathLst>
                <a:path w="200" h="4878" extrusionOk="0">
                  <a:moveTo>
                    <a:pt x="87" y="1"/>
                  </a:moveTo>
                  <a:cubicBezTo>
                    <a:pt x="34" y="1"/>
                    <a:pt x="0" y="54"/>
                    <a:pt x="0" y="114"/>
                  </a:cubicBezTo>
                  <a:lnTo>
                    <a:pt x="0" y="4771"/>
                  </a:lnTo>
                  <a:cubicBezTo>
                    <a:pt x="0" y="4825"/>
                    <a:pt x="34" y="4878"/>
                    <a:pt x="87" y="4878"/>
                  </a:cubicBezTo>
                  <a:cubicBezTo>
                    <a:pt x="167" y="4878"/>
                    <a:pt x="200" y="4825"/>
                    <a:pt x="200" y="4771"/>
                  </a:cubicBezTo>
                  <a:lnTo>
                    <a:pt x="200" y="114"/>
                  </a:lnTo>
                  <a:cubicBezTo>
                    <a:pt x="200" y="54"/>
                    <a:pt x="167" y="1"/>
                    <a:pt x="87" y="1"/>
                  </a:cubicBezTo>
                  <a:close/>
                </a:path>
              </a:pathLst>
            </a:custGeom>
            <a:solidFill>
              <a:srgbClr val="F8FF41"/>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6"/>
            <p:cNvSpPr/>
            <p:nvPr/>
          </p:nvSpPr>
          <p:spPr>
            <a:xfrm>
              <a:off x="1159686" y="3103916"/>
              <a:ext cx="322054" cy="257154"/>
            </a:xfrm>
            <a:custGeom>
              <a:avLst/>
              <a:gdLst/>
              <a:ahLst/>
              <a:cxnLst/>
              <a:rect l="l" t="t" r="r" b="b"/>
              <a:pathLst>
                <a:path w="6714" h="5361" extrusionOk="0">
                  <a:moveTo>
                    <a:pt x="62" y="0"/>
                  </a:moveTo>
                  <a:cubicBezTo>
                    <a:pt x="41" y="0"/>
                    <a:pt x="19" y="19"/>
                    <a:pt x="0" y="38"/>
                  </a:cubicBezTo>
                  <a:cubicBezTo>
                    <a:pt x="0" y="38"/>
                    <a:pt x="0" y="64"/>
                    <a:pt x="27" y="64"/>
                  </a:cubicBezTo>
                  <a:lnTo>
                    <a:pt x="27" y="91"/>
                  </a:lnTo>
                  <a:cubicBezTo>
                    <a:pt x="586" y="424"/>
                    <a:pt x="858" y="1062"/>
                    <a:pt x="1085" y="1648"/>
                  </a:cubicBezTo>
                  <a:cubicBezTo>
                    <a:pt x="1444" y="2753"/>
                    <a:pt x="1690" y="3890"/>
                    <a:pt x="1803" y="5055"/>
                  </a:cubicBezTo>
                  <a:cubicBezTo>
                    <a:pt x="1830" y="5141"/>
                    <a:pt x="1830" y="5221"/>
                    <a:pt x="1830" y="5308"/>
                  </a:cubicBezTo>
                  <a:cubicBezTo>
                    <a:pt x="1830" y="5334"/>
                    <a:pt x="1857" y="5361"/>
                    <a:pt x="1890" y="5361"/>
                  </a:cubicBezTo>
                  <a:lnTo>
                    <a:pt x="4605" y="5361"/>
                  </a:lnTo>
                  <a:lnTo>
                    <a:pt x="6654" y="5334"/>
                  </a:lnTo>
                  <a:lnTo>
                    <a:pt x="6681" y="5308"/>
                  </a:lnTo>
                  <a:lnTo>
                    <a:pt x="6714" y="5281"/>
                  </a:lnTo>
                  <a:cubicBezTo>
                    <a:pt x="6681" y="5248"/>
                    <a:pt x="6681" y="5248"/>
                    <a:pt x="6681" y="5221"/>
                  </a:cubicBezTo>
                  <a:cubicBezTo>
                    <a:pt x="6574" y="4556"/>
                    <a:pt x="6408" y="3890"/>
                    <a:pt x="6215" y="3285"/>
                  </a:cubicBezTo>
                  <a:cubicBezTo>
                    <a:pt x="6182" y="3252"/>
                    <a:pt x="6182" y="3198"/>
                    <a:pt x="6155" y="3172"/>
                  </a:cubicBezTo>
                  <a:cubicBezTo>
                    <a:pt x="5882" y="2367"/>
                    <a:pt x="5549" y="1588"/>
                    <a:pt x="5104" y="870"/>
                  </a:cubicBezTo>
                  <a:cubicBezTo>
                    <a:pt x="5050" y="870"/>
                    <a:pt x="5017" y="843"/>
                    <a:pt x="4964" y="843"/>
                  </a:cubicBezTo>
                  <a:cubicBezTo>
                    <a:pt x="5769" y="2147"/>
                    <a:pt x="6321" y="3644"/>
                    <a:pt x="6574" y="5221"/>
                  </a:cubicBezTo>
                  <a:lnTo>
                    <a:pt x="4325" y="5248"/>
                  </a:lnTo>
                  <a:lnTo>
                    <a:pt x="1943" y="5248"/>
                  </a:lnTo>
                  <a:cubicBezTo>
                    <a:pt x="1943" y="5195"/>
                    <a:pt x="1916" y="5115"/>
                    <a:pt x="1916" y="5028"/>
                  </a:cubicBezTo>
                  <a:cubicBezTo>
                    <a:pt x="1803" y="3864"/>
                    <a:pt x="1557" y="2726"/>
                    <a:pt x="1165" y="1621"/>
                  </a:cubicBezTo>
                  <a:cubicBezTo>
                    <a:pt x="972" y="1036"/>
                    <a:pt x="692" y="424"/>
                    <a:pt x="193" y="91"/>
                  </a:cubicBezTo>
                  <a:cubicBezTo>
                    <a:pt x="166" y="64"/>
                    <a:pt x="113" y="38"/>
                    <a:pt x="87" y="11"/>
                  </a:cubicBezTo>
                  <a:cubicBezTo>
                    <a:pt x="79" y="3"/>
                    <a:pt x="70" y="0"/>
                    <a:pt x="62" y="0"/>
                  </a:cubicBezTo>
                  <a:close/>
                </a:path>
              </a:pathLst>
            </a:custGeom>
            <a:solidFill>
              <a:srgbClr val="320179"/>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6"/>
            <p:cNvSpPr/>
            <p:nvPr/>
          </p:nvSpPr>
          <p:spPr>
            <a:xfrm>
              <a:off x="1477571" y="3354359"/>
              <a:ext cx="324644" cy="5468"/>
            </a:xfrm>
            <a:custGeom>
              <a:avLst/>
              <a:gdLst/>
              <a:ahLst/>
              <a:cxnLst/>
              <a:rect l="l" t="t" r="r" b="b"/>
              <a:pathLst>
                <a:path w="6768" h="114" extrusionOk="0">
                  <a:moveTo>
                    <a:pt x="54" y="0"/>
                  </a:moveTo>
                  <a:cubicBezTo>
                    <a:pt x="27" y="0"/>
                    <a:pt x="0" y="27"/>
                    <a:pt x="0" y="60"/>
                  </a:cubicBezTo>
                  <a:cubicBezTo>
                    <a:pt x="0" y="87"/>
                    <a:pt x="27" y="113"/>
                    <a:pt x="54" y="113"/>
                  </a:cubicBezTo>
                  <a:lnTo>
                    <a:pt x="6707" y="113"/>
                  </a:lnTo>
                  <a:cubicBezTo>
                    <a:pt x="6741" y="113"/>
                    <a:pt x="6767" y="87"/>
                    <a:pt x="6767" y="60"/>
                  </a:cubicBezTo>
                  <a:cubicBezTo>
                    <a:pt x="6767" y="27"/>
                    <a:pt x="6741" y="0"/>
                    <a:pt x="6707" y="0"/>
                  </a:cubicBezTo>
                  <a:close/>
                </a:path>
              </a:pathLst>
            </a:custGeom>
            <a:solidFill>
              <a:srgbClr val="320179"/>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6"/>
            <p:cNvSpPr/>
            <p:nvPr/>
          </p:nvSpPr>
          <p:spPr>
            <a:xfrm>
              <a:off x="1454882" y="3256024"/>
              <a:ext cx="203718" cy="5468"/>
            </a:xfrm>
            <a:custGeom>
              <a:avLst/>
              <a:gdLst/>
              <a:ahLst/>
              <a:cxnLst/>
              <a:rect l="l" t="t" r="r" b="b"/>
              <a:pathLst>
                <a:path w="4247" h="114" extrusionOk="0">
                  <a:moveTo>
                    <a:pt x="1" y="1"/>
                  </a:moveTo>
                  <a:lnTo>
                    <a:pt x="1" y="54"/>
                  </a:lnTo>
                  <a:cubicBezTo>
                    <a:pt x="1" y="81"/>
                    <a:pt x="28" y="81"/>
                    <a:pt x="61" y="114"/>
                  </a:cubicBezTo>
                  <a:lnTo>
                    <a:pt x="4246" y="114"/>
                  </a:lnTo>
                  <a:cubicBezTo>
                    <a:pt x="4186" y="54"/>
                    <a:pt x="4133" y="27"/>
                    <a:pt x="4080" y="1"/>
                  </a:cubicBezTo>
                  <a:close/>
                </a:path>
              </a:pathLst>
            </a:custGeom>
            <a:solidFill>
              <a:srgbClr val="320179"/>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6"/>
            <p:cNvSpPr/>
            <p:nvPr/>
          </p:nvSpPr>
          <p:spPr>
            <a:xfrm>
              <a:off x="1143713" y="3342319"/>
              <a:ext cx="394916" cy="280850"/>
            </a:xfrm>
            <a:custGeom>
              <a:avLst/>
              <a:gdLst/>
              <a:ahLst/>
              <a:cxnLst/>
              <a:rect l="l" t="t" r="r" b="b"/>
              <a:pathLst>
                <a:path w="8233" h="5855" extrusionOk="0">
                  <a:moveTo>
                    <a:pt x="2957" y="0"/>
                  </a:moveTo>
                  <a:cubicBezTo>
                    <a:pt x="2878" y="0"/>
                    <a:pt x="2799" y="2"/>
                    <a:pt x="2722" y="5"/>
                  </a:cubicBezTo>
                  <a:cubicBezTo>
                    <a:pt x="2556" y="32"/>
                    <a:pt x="2389" y="32"/>
                    <a:pt x="2249" y="58"/>
                  </a:cubicBezTo>
                  <a:cubicBezTo>
                    <a:pt x="2223" y="58"/>
                    <a:pt x="2163" y="58"/>
                    <a:pt x="2136" y="85"/>
                  </a:cubicBezTo>
                  <a:cubicBezTo>
                    <a:pt x="1777" y="145"/>
                    <a:pt x="1418" y="251"/>
                    <a:pt x="1085" y="417"/>
                  </a:cubicBezTo>
                  <a:cubicBezTo>
                    <a:pt x="586" y="697"/>
                    <a:pt x="167" y="1143"/>
                    <a:pt x="0" y="1668"/>
                  </a:cubicBezTo>
                  <a:lnTo>
                    <a:pt x="27" y="1695"/>
                  </a:lnTo>
                  <a:cubicBezTo>
                    <a:pt x="473" y="1974"/>
                    <a:pt x="972" y="2274"/>
                    <a:pt x="1471" y="2553"/>
                  </a:cubicBezTo>
                  <a:cubicBezTo>
                    <a:pt x="1498" y="2580"/>
                    <a:pt x="1557" y="2607"/>
                    <a:pt x="1584" y="2607"/>
                  </a:cubicBezTo>
                  <a:cubicBezTo>
                    <a:pt x="2915" y="3358"/>
                    <a:pt x="4412" y="4137"/>
                    <a:pt x="5823" y="4882"/>
                  </a:cubicBezTo>
                  <a:cubicBezTo>
                    <a:pt x="5849" y="4882"/>
                    <a:pt x="5882" y="4909"/>
                    <a:pt x="5909" y="4909"/>
                  </a:cubicBezTo>
                  <a:cubicBezTo>
                    <a:pt x="6461" y="5215"/>
                    <a:pt x="6987" y="5494"/>
                    <a:pt x="7486" y="5800"/>
                  </a:cubicBezTo>
                  <a:cubicBezTo>
                    <a:pt x="7555" y="5837"/>
                    <a:pt x="7626" y="5854"/>
                    <a:pt x="7695" y="5854"/>
                  </a:cubicBezTo>
                  <a:cubicBezTo>
                    <a:pt x="7985" y="5854"/>
                    <a:pt x="8233" y="5559"/>
                    <a:pt x="8098" y="5241"/>
                  </a:cubicBezTo>
                  <a:lnTo>
                    <a:pt x="6381" y="1695"/>
                  </a:lnTo>
                  <a:lnTo>
                    <a:pt x="6322" y="1555"/>
                  </a:lnTo>
                  <a:cubicBezTo>
                    <a:pt x="5989" y="1030"/>
                    <a:pt x="5516" y="644"/>
                    <a:pt x="4938" y="391"/>
                  </a:cubicBezTo>
                  <a:cubicBezTo>
                    <a:pt x="4851" y="338"/>
                    <a:pt x="4745" y="311"/>
                    <a:pt x="4658" y="278"/>
                  </a:cubicBezTo>
                  <a:cubicBezTo>
                    <a:pt x="4127" y="85"/>
                    <a:pt x="3524" y="0"/>
                    <a:pt x="2957" y="0"/>
                  </a:cubicBezTo>
                  <a:close/>
                </a:path>
              </a:pathLst>
            </a:custGeom>
            <a:solidFill>
              <a:srgbClr val="D81D94"/>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6"/>
            <p:cNvSpPr/>
            <p:nvPr/>
          </p:nvSpPr>
          <p:spPr>
            <a:xfrm>
              <a:off x="1214226" y="3442094"/>
              <a:ext cx="228901" cy="135700"/>
            </a:xfrm>
            <a:custGeom>
              <a:avLst/>
              <a:gdLst/>
              <a:ahLst/>
              <a:cxnLst/>
              <a:rect l="l" t="t" r="r" b="b"/>
              <a:pathLst>
                <a:path w="4772" h="2829" extrusionOk="0">
                  <a:moveTo>
                    <a:pt x="613" y="1"/>
                  </a:moveTo>
                  <a:cubicBezTo>
                    <a:pt x="613" y="1"/>
                    <a:pt x="586" y="1"/>
                    <a:pt x="553" y="28"/>
                  </a:cubicBezTo>
                  <a:lnTo>
                    <a:pt x="1" y="473"/>
                  </a:lnTo>
                  <a:cubicBezTo>
                    <a:pt x="28" y="500"/>
                    <a:pt x="87" y="527"/>
                    <a:pt x="114" y="527"/>
                  </a:cubicBezTo>
                  <a:lnTo>
                    <a:pt x="613" y="114"/>
                  </a:lnTo>
                  <a:cubicBezTo>
                    <a:pt x="2084" y="806"/>
                    <a:pt x="3381" y="1498"/>
                    <a:pt x="4632" y="2223"/>
                  </a:cubicBezTo>
                  <a:cubicBezTo>
                    <a:pt x="4605" y="2303"/>
                    <a:pt x="4546" y="2416"/>
                    <a:pt x="4492" y="2496"/>
                  </a:cubicBezTo>
                  <a:cubicBezTo>
                    <a:pt x="4439" y="2609"/>
                    <a:pt x="4412" y="2689"/>
                    <a:pt x="4353" y="2802"/>
                  </a:cubicBezTo>
                  <a:cubicBezTo>
                    <a:pt x="4379" y="2802"/>
                    <a:pt x="4412" y="2829"/>
                    <a:pt x="4439" y="2829"/>
                  </a:cubicBezTo>
                  <a:cubicBezTo>
                    <a:pt x="4492" y="2749"/>
                    <a:pt x="4546" y="2636"/>
                    <a:pt x="4605" y="2556"/>
                  </a:cubicBezTo>
                  <a:cubicBezTo>
                    <a:pt x="4632" y="2443"/>
                    <a:pt x="4685" y="2330"/>
                    <a:pt x="4772" y="2223"/>
                  </a:cubicBezTo>
                  <a:cubicBezTo>
                    <a:pt x="4772" y="2190"/>
                    <a:pt x="4772" y="2163"/>
                    <a:pt x="4745" y="2137"/>
                  </a:cubicBezTo>
                  <a:cubicBezTo>
                    <a:pt x="3468" y="1418"/>
                    <a:pt x="2110" y="726"/>
                    <a:pt x="613" y="1"/>
                  </a:cubicBezTo>
                  <a:close/>
                </a:path>
              </a:pathLst>
            </a:custGeom>
            <a:solidFill>
              <a:srgbClr val="320179"/>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p36"/>
          <p:cNvSpPr txBox="1">
            <a:spLocks noGrp="1"/>
          </p:cNvSpPr>
          <p:nvPr>
            <p:ph type="subTitle" idx="2"/>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GIT WIZARDS )</a:t>
            </a:r>
            <a:endParaRPr dirty="0"/>
          </a:p>
        </p:txBody>
      </p:sp>
      <p:pic>
        <p:nvPicPr>
          <p:cNvPr id="2" name="Picture 1">
            <a:extLst>
              <a:ext uri="{FF2B5EF4-FFF2-40B4-BE49-F238E27FC236}">
                <a16:creationId xmlns:a16="http://schemas.microsoft.com/office/drawing/2014/main" id="{B8A71D55-180F-6281-6BED-6CD5408F0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34" y="1050439"/>
            <a:ext cx="1146336" cy="1146336"/>
          </a:xfrm>
          <a:prstGeom prst="rect">
            <a:avLst/>
          </a:prstGeom>
        </p:spPr>
      </p:pic>
      <p:pic>
        <p:nvPicPr>
          <p:cNvPr id="7" name="Picture 6">
            <a:extLst>
              <a:ext uri="{FF2B5EF4-FFF2-40B4-BE49-F238E27FC236}">
                <a16:creationId xmlns:a16="http://schemas.microsoft.com/office/drawing/2014/main" id="{5404F22D-3733-8EDF-8DF9-E16890580C51}"/>
              </a:ext>
            </a:extLst>
          </p:cNvPr>
          <p:cNvPicPr>
            <a:picLocks noChangeAspect="1"/>
          </p:cNvPicPr>
          <p:nvPr/>
        </p:nvPicPr>
        <p:blipFill>
          <a:blip r:embed="rId4"/>
          <a:stretch>
            <a:fillRect/>
          </a:stretch>
        </p:blipFill>
        <p:spPr>
          <a:xfrm>
            <a:off x="6562800" y="1452686"/>
            <a:ext cx="1719714" cy="1719714"/>
          </a:xfrm>
          <a:prstGeom prst="rect">
            <a:avLst/>
          </a:prstGeom>
        </p:spPr>
      </p:pic>
    </p:spTree>
    <p:extLst>
      <p:ext uri="{BB962C8B-B14F-4D97-AF65-F5344CB8AC3E}">
        <p14:creationId xmlns:p14="http://schemas.microsoft.com/office/powerpoint/2010/main" val="492819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100"/>
                                  </p:iterate>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1"/>
          <p:cNvSpPr txBox="1"/>
          <p:nvPr/>
        </p:nvSpPr>
        <p:spPr>
          <a:xfrm>
            <a:off x="715100" y="2252825"/>
            <a:ext cx="2088300" cy="1036151"/>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dirty="0">
                <a:solidFill>
                  <a:schemeClr val="dk1"/>
                </a:solidFill>
                <a:latin typeface="Tomorrow"/>
                <a:ea typeface="Tomorrow"/>
                <a:cs typeface="Tomorrow"/>
                <a:sym typeface="Tomorrow"/>
              </a:rPr>
              <a:t>Stores all changes to files only on your computer.</a:t>
            </a:r>
          </a:p>
        </p:txBody>
      </p:sp>
      <p:sp>
        <p:nvSpPr>
          <p:cNvPr id="655" name="Google Shape;655;p41"/>
          <p:cNvSpPr txBox="1"/>
          <p:nvPr/>
        </p:nvSpPr>
        <p:spPr>
          <a:xfrm>
            <a:off x="715100" y="1807050"/>
            <a:ext cx="2088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7EEEF3"/>
                </a:solidFill>
                <a:latin typeface="Tomorrow SemiBold"/>
                <a:ea typeface="Tomorrow SemiBold"/>
                <a:cs typeface="Tomorrow SemiBold"/>
                <a:sym typeface="Tomorrow SemiBold"/>
              </a:rPr>
              <a:t>Local</a:t>
            </a:r>
            <a:endParaRPr sz="2000" dirty="0">
              <a:solidFill>
                <a:srgbClr val="7EEEF3"/>
              </a:solidFill>
              <a:latin typeface="Tomorrow SemiBold"/>
              <a:ea typeface="Tomorrow SemiBold"/>
              <a:cs typeface="Tomorrow SemiBold"/>
              <a:sym typeface="Tomorrow SemiBold"/>
            </a:endParaRPr>
          </a:p>
        </p:txBody>
      </p:sp>
      <p:sp>
        <p:nvSpPr>
          <p:cNvPr id="672" name="Google Shape;672;p41"/>
          <p:cNvSpPr txBox="1">
            <a:spLocks noGrp="1"/>
          </p:cNvSpPr>
          <p:nvPr>
            <p:ph type="title"/>
          </p:nvPr>
        </p:nvSpPr>
        <p:spPr>
          <a:xfrm>
            <a:off x="729825" y="9226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bg2"/>
                </a:solidFill>
              </a:rPr>
              <a:t>VERSION CONTROL SYSTEMS</a:t>
            </a:r>
            <a:endParaRPr sz="4800" dirty="0">
              <a:solidFill>
                <a:schemeClr val="bg2"/>
              </a:solidFill>
            </a:endParaRPr>
          </a:p>
        </p:txBody>
      </p:sp>
      <p:sp>
        <p:nvSpPr>
          <p:cNvPr id="67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674" name="Google Shape;674;p41"/>
          <p:cNvSpPr/>
          <p:nvPr/>
        </p:nvSpPr>
        <p:spPr>
          <a:xfrm>
            <a:off x="309250" y="2303525"/>
            <a:ext cx="8545150" cy="1079200"/>
          </a:xfrm>
          <a:custGeom>
            <a:avLst/>
            <a:gdLst/>
            <a:ahLst/>
            <a:cxnLst/>
            <a:rect l="l" t="t" r="r" b="b"/>
            <a:pathLst>
              <a:path w="341806" h="43168" extrusionOk="0">
                <a:moveTo>
                  <a:pt x="0" y="14894"/>
                </a:moveTo>
                <a:lnTo>
                  <a:pt x="9088" y="0"/>
                </a:lnTo>
                <a:lnTo>
                  <a:pt x="110064" y="0"/>
                </a:lnTo>
                <a:lnTo>
                  <a:pt x="120919" y="15147"/>
                </a:lnTo>
                <a:lnTo>
                  <a:pt x="120919" y="42915"/>
                </a:lnTo>
                <a:lnTo>
                  <a:pt x="225430" y="43168"/>
                </a:lnTo>
                <a:lnTo>
                  <a:pt x="225178" y="14958"/>
                </a:lnTo>
                <a:lnTo>
                  <a:pt x="236159" y="126"/>
                </a:lnTo>
                <a:lnTo>
                  <a:pt x="330698" y="127"/>
                </a:lnTo>
                <a:lnTo>
                  <a:pt x="341806" y="15147"/>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7" name="Google Shape;656;p41"/>
          <p:cNvSpPr txBox="1"/>
          <p:nvPr/>
        </p:nvSpPr>
        <p:spPr>
          <a:xfrm>
            <a:off x="3527850" y="3382725"/>
            <a:ext cx="2088300" cy="1036151"/>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dirty="0">
                <a:solidFill>
                  <a:schemeClr val="dk1"/>
                </a:solidFill>
                <a:latin typeface="Tomorrow"/>
                <a:ea typeface="Tomorrow"/>
                <a:cs typeface="Tomorrow"/>
                <a:sym typeface="Tomorrow"/>
              </a:rPr>
              <a:t>Only a single central server contains all the versioned files.</a:t>
            </a:r>
          </a:p>
        </p:txBody>
      </p:sp>
      <p:sp>
        <p:nvSpPr>
          <p:cNvPr id="8" name="Google Shape;657;p41"/>
          <p:cNvSpPr txBox="1"/>
          <p:nvPr/>
        </p:nvSpPr>
        <p:spPr>
          <a:xfrm>
            <a:off x="3527850" y="2892550"/>
            <a:ext cx="2088300" cy="527700"/>
          </a:xfrm>
          <a:prstGeom prst="rect">
            <a:avLst/>
          </a:prstGeom>
          <a:noFill/>
          <a:ln>
            <a:noFill/>
          </a:ln>
        </p:spPr>
        <p:txBody>
          <a:bodyPr spcFirstLastPara="1" wrap="square" lIns="91425" tIns="91425" rIns="91425" bIns="91425" anchor="ctr" anchorCtr="0">
            <a:noAutofit/>
          </a:bodyPr>
          <a:lstStyle/>
          <a:p>
            <a:pPr lvl="0" algn="ctr"/>
            <a:endParaRPr lang="en-US" sz="2000" dirty="0">
              <a:solidFill>
                <a:srgbClr val="7EEEF3"/>
              </a:solidFill>
              <a:latin typeface="Tomorrow SemiBold"/>
              <a:ea typeface="Tomorrow SemiBold"/>
              <a:cs typeface="Tomorrow SemiBold"/>
              <a:sym typeface="Tomorrow SemiBold"/>
            </a:endParaRPr>
          </a:p>
          <a:p>
            <a:pPr lvl="0" algn="ctr"/>
            <a:r>
              <a:rPr lang="en-US" sz="2000" dirty="0">
                <a:solidFill>
                  <a:srgbClr val="7EEEF3"/>
                </a:solidFill>
                <a:latin typeface="Tomorrow SemiBold"/>
                <a:ea typeface="Tomorrow SemiBold"/>
                <a:cs typeface="Tomorrow SemiBold"/>
                <a:sym typeface="Tomorrow SemiBold"/>
              </a:rPr>
              <a:t>Centralized</a:t>
            </a:r>
          </a:p>
          <a:p>
            <a:pPr algn="ctr"/>
            <a:endParaRPr lang="en-US" sz="2000" dirty="0">
              <a:solidFill>
                <a:srgbClr val="7EEEF3"/>
              </a:solidFill>
              <a:latin typeface="Tomorrow SemiBold"/>
              <a:ea typeface="Tomorrow SemiBold"/>
              <a:cs typeface="Tomorrow SemiBold"/>
              <a:sym typeface="Tomorrow SemiBold"/>
            </a:endParaRPr>
          </a:p>
        </p:txBody>
      </p:sp>
    </p:spTree>
    <p:extLst>
      <p:ext uri="{BB962C8B-B14F-4D97-AF65-F5344CB8AC3E}">
        <p14:creationId xmlns:p14="http://schemas.microsoft.com/office/powerpoint/2010/main" val="204149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randombar(horizontal)">
                                      <p:cBhvr>
                                        <p:cTn id="7" dur="500"/>
                                        <p:tgtEl>
                                          <p:spTgt spid="6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randombar(horizontal)">
                                      <p:cBhvr>
                                        <p:cTn id="10" dur="500"/>
                                        <p:tgtEl>
                                          <p:spTgt spid="65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p:bldP spid="655" grpId="0"/>
      <p:bldP spid="7" grpId="0"/>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43"/>
          <p:cNvGrpSpPr/>
          <p:nvPr/>
        </p:nvGrpSpPr>
        <p:grpSpPr>
          <a:xfrm>
            <a:off x="1485850" y="1527275"/>
            <a:ext cx="5793600" cy="2328775"/>
            <a:chOff x="1586825" y="1527275"/>
            <a:chExt cx="5793600" cy="2328775"/>
          </a:xfrm>
        </p:grpSpPr>
        <p:sp>
          <p:nvSpPr>
            <p:cNvPr id="740" name="Google Shape;740;p43"/>
            <p:cNvSpPr/>
            <p:nvPr/>
          </p:nvSpPr>
          <p:spPr>
            <a:xfrm rot="5400000" flipH="1">
              <a:off x="1170725" y="2186700"/>
              <a:ext cx="1779000" cy="946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3"/>
            <p:cNvCxnSpPr/>
            <p:nvPr/>
          </p:nvCxnSpPr>
          <p:spPr>
            <a:xfrm>
              <a:off x="2533625" y="2908875"/>
              <a:ext cx="4846800" cy="0"/>
            </a:xfrm>
            <a:prstGeom prst="straightConnector1">
              <a:avLst/>
            </a:prstGeom>
            <a:noFill/>
            <a:ln w="19050" cap="flat" cmpd="sng">
              <a:solidFill>
                <a:schemeClr val="dk1"/>
              </a:solidFill>
              <a:prstDash val="solid"/>
              <a:round/>
              <a:headEnd type="none" w="med" len="med"/>
              <a:tailEnd type="none" w="med" len="med"/>
            </a:ln>
          </p:spPr>
        </p:cxnSp>
        <p:sp>
          <p:nvSpPr>
            <p:cNvPr id="742" name="Google Shape;742;p43"/>
            <p:cNvSpPr/>
            <p:nvPr/>
          </p:nvSpPr>
          <p:spPr>
            <a:xfrm>
              <a:off x="2388475" y="1527275"/>
              <a:ext cx="4979525" cy="2328775"/>
            </a:xfrm>
            <a:custGeom>
              <a:avLst/>
              <a:gdLst/>
              <a:ahLst/>
              <a:cxnLst/>
              <a:rect l="l" t="t" r="r" b="b"/>
              <a:pathLst>
                <a:path w="199181" h="93151" extrusionOk="0">
                  <a:moveTo>
                    <a:pt x="10" y="23098"/>
                  </a:moveTo>
                  <a:lnTo>
                    <a:pt x="0" y="0"/>
                  </a:lnTo>
                  <a:lnTo>
                    <a:pt x="199181" y="0"/>
                  </a:lnTo>
                  <a:lnTo>
                    <a:pt x="199181" y="93151"/>
                  </a:lnTo>
                  <a:lnTo>
                    <a:pt x="0" y="93151"/>
                  </a:lnTo>
                  <a:lnTo>
                    <a:pt x="0" y="80529"/>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743" name="Google Shape;743;p43"/>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 CH7: Fancy Git )</a:t>
            </a:r>
          </a:p>
        </p:txBody>
      </p:sp>
      <p:sp>
        <p:nvSpPr>
          <p:cNvPr id="744" name="Google Shape;744;p43"/>
          <p:cNvSpPr txBox="1">
            <a:spLocks noGrp="1"/>
          </p:cNvSpPr>
          <p:nvPr>
            <p:ph type="title"/>
          </p:nvPr>
        </p:nvSpPr>
        <p:spPr>
          <a:xfrm>
            <a:off x="2758563" y="1833550"/>
            <a:ext cx="4037400" cy="841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a:t>Fancy Git Commands</a:t>
            </a:r>
            <a:endParaRPr/>
          </a:p>
        </p:txBody>
      </p:sp>
      <p:sp>
        <p:nvSpPr>
          <p:cNvPr id="745" name="Google Shape;745;p43"/>
          <p:cNvSpPr txBox="1">
            <a:spLocks noGrp="1"/>
          </p:cNvSpPr>
          <p:nvPr>
            <p:ph type="subTitle" idx="1"/>
          </p:nvPr>
        </p:nvSpPr>
        <p:spPr>
          <a:xfrm>
            <a:off x="2758563" y="3143100"/>
            <a:ext cx="4037400" cy="406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US" sz="1600"/>
              <a:t>Re-writing History As You Wish.</a:t>
            </a:r>
            <a:endParaRPr sz="1600"/>
          </a:p>
        </p:txBody>
      </p:sp>
      <p:sp>
        <p:nvSpPr>
          <p:cNvPr id="746" name="Google Shape;746;p43"/>
          <p:cNvSpPr txBox="1">
            <a:spLocks noGrp="1"/>
          </p:cNvSpPr>
          <p:nvPr>
            <p:ph type="title" idx="2"/>
          </p:nvPr>
        </p:nvSpPr>
        <p:spPr>
          <a:xfrm rot="-5400000">
            <a:off x="1210050" y="2216688"/>
            <a:ext cx="148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CH7</a:t>
            </a:r>
            <a:endParaRPr dirty="0"/>
          </a:p>
        </p:txBody>
      </p:sp>
      <p:grpSp>
        <p:nvGrpSpPr>
          <p:cNvPr id="747" name="Google Shape;747;p43"/>
          <p:cNvGrpSpPr/>
          <p:nvPr/>
        </p:nvGrpSpPr>
        <p:grpSpPr>
          <a:xfrm>
            <a:off x="6871700" y="2345763"/>
            <a:ext cx="1129892" cy="2001175"/>
            <a:chOff x="6896950" y="2345763"/>
            <a:chExt cx="1129892" cy="2001175"/>
          </a:xfrm>
        </p:grpSpPr>
        <p:sp>
          <p:nvSpPr>
            <p:cNvPr id="748" name="Google Shape;748;p43"/>
            <p:cNvSpPr/>
            <p:nvPr/>
          </p:nvSpPr>
          <p:spPr>
            <a:xfrm>
              <a:off x="7115570" y="4202673"/>
              <a:ext cx="142512" cy="144264"/>
            </a:xfrm>
            <a:custGeom>
              <a:avLst/>
              <a:gdLst/>
              <a:ahLst/>
              <a:cxnLst/>
              <a:rect l="l" t="t" r="r" b="b"/>
              <a:pathLst>
                <a:path w="2277" h="2305" extrusionOk="0">
                  <a:moveTo>
                    <a:pt x="1" y="0"/>
                  </a:moveTo>
                  <a:lnTo>
                    <a:pt x="28" y="107"/>
                  </a:lnTo>
                  <a:lnTo>
                    <a:pt x="167" y="639"/>
                  </a:lnTo>
                  <a:lnTo>
                    <a:pt x="560" y="2136"/>
                  </a:lnTo>
                  <a:cubicBezTo>
                    <a:pt x="591" y="2248"/>
                    <a:pt x="686" y="2304"/>
                    <a:pt x="778" y="2304"/>
                  </a:cubicBezTo>
                  <a:cubicBezTo>
                    <a:pt x="845" y="2304"/>
                    <a:pt x="909" y="2275"/>
                    <a:pt x="946" y="2216"/>
                  </a:cubicBezTo>
                  <a:lnTo>
                    <a:pt x="1558" y="1245"/>
                  </a:lnTo>
                  <a:lnTo>
                    <a:pt x="2277" y="167"/>
                  </a:lnTo>
                  <a:lnTo>
                    <a:pt x="393" y="27"/>
                  </a:lnTo>
                  <a:lnTo>
                    <a:pt x="1" y="0"/>
                  </a:lnTo>
                  <a:close/>
                </a:path>
              </a:pathLst>
            </a:custGeom>
            <a:solidFill>
              <a:schemeClr val="dk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7117260" y="4204363"/>
              <a:ext cx="140822" cy="76232"/>
            </a:xfrm>
            <a:custGeom>
              <a:avLst/>
              <a:gdLst/>
              <a:ahLst/>
              <a:cxnLst/>
              <a:rect l="l" t="t" r="r" b="b"/>
              <a:pathLst>
                <a:path w="2250" h="1218" extrusionOk="0">
                  <a:moveTo>
                    <a:pt x="366" y="0"/>
                  </a:moveTo>
                  <a:cubicBezTo>
                    <a:pt x="253" y="27"/>
                    <a:pt x="140" y="53"/>
                    <a:pt x="1" y="80"/>
                  </a:cubicBezTo>
                  <a:lnTo>
                    <a:pt x="140" y="612"/>
                  </a:lnTo>
                  <a:cubicBezTo>
                    <a:pt x="586" y="858"/>
                    <a:pt x="1058" y="1051"/>
                    <a:pt x="1531" y="1218"/>
                  </a:cubicBezTo>
                  <a:lnTo>
                    <a:pt x="2250" y="140"/>
                  </a:lnTo>
                  <a:lnTo>
                    <a:pt x="366" y="0"/>
                  </a:ln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7664090" y="4193911"/>
              <a:ext cx="142449" cy="144264"/>
            </a:xfrm>
            <a:custGeom>
              <a:avLst/>
              <a:gdLst/>
              <a:ahLst/>
              <a:cxnLst/>
              <a:rect l="l" t="t" r="r" b="b"/>
              <a:pathLst>
                <a:path w="2276" h="2305" extrusionOk="0">
                  <a:moveTo>
                    <a:pt x="2276" y="1"/>
                  </a:moveTo>
                  <a:lnTo>
                    <a:pt x="1910" y="27"/>
                  </a:lnTo>
                  <a:lnTo>
                    <a:pt x="0" y="167"/>
                  </a:lnTo>
                  <a:lnTo>
                    <a:pt x="719" y="1245"/>
                  </a:lnTo>
                  <a:lnTo>
                    <a:pt x="1331" y="2216"/>
                  </a:lnTo>
                  <a:cubicBezTo>
                    <a:pt x="1378" y="2275"/>
                    <a:pt x="1449" y="2304"/>
                    <a:pt x="1518" y="2304"/>
                  </a:cubicBezTo>
                  <a:cubicBezTo>
                    <a:pt x="1612" y="2304"/>
                    <a:pt x="1701" y="2248"/>
                    <a:pt x="1717" y="2137"/>
                  </a:cubicBezTo>
                  <a:lnTo>
                    <a:pt x="2109" y="639"/>
                  </a:lnTo>
                  <a:lnTo>
                    <a:pt x="2242" y="114"/>
                  </a:lnTo>
                  <a:lnTo>
                    <a:pt x="2276" y="1"/>
                  </a:lnTo>
                  <a:close/>
                </a:path>
              </a:pathLst>
            </a:custGeom>
            <a:solidFill>
              <a:schemeClr val="dk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3"/>
            <p:cNvSpPr/>
            <p:nvPr/>
          </p:nvSpPr>
          <p:spPr>
            <a:xfrm>
              <a:off x="7664090" y="4195601"/>
              <a:ext cx="140384" cy="76232"/>
            </a:xfrm>
            <a:custGeom>
              <a:avLst/>
              <a:gdLst/>
              <a:ahLst/>
              <a:cxnLst/>
              <a:rect l="l" t="t" r="r" b="b"/>
              <a:pathLst>
                <a:path w="2243" h="1218" extrusionOk="0">
                  <a:moveTo>
                    <a:pt x="1910" y="0"/>
                  </a:moveTo>
                  <a:lnTo>
                    <a:pt x="0" y="140"/>
                  </a:lnTo>
                  <a:lnTo>
                    <a:pt x="719" y="1218"/>
                  </a:lnTo>
                  <a:cubicBezTo>
                    <a:pt x="1191" y="1052"/>
                    <a:pt x="1690" y="859"/>
                    <a:pt x="2109" y="612"/>
                  </a:cubicBezTo>
                  <a:lnTo>
                    <a:pt x="2242" y="87"/>
                  </a:lnTo>
                  <a:cubicBezTo>
                    <a:pt x="2136" y="54"/>
                    <a:pt x="1996" y="27"/>
                    <a:pt x="1910"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3"/>
            <p:cNvSpPr/>
            <p:nvPr/>
          </p:nvSpPr>
          <p:spPr>
            <a:xfrm>
              <a:off x="7033955" y="2345763"/>
              <a:ext cx="878353" cy="1549604"/>
            </a:xfrm>
            <a:custGeom>
              <a:avLst/>
              <a:gdLst/>
              <a:ahLst/>
              <a:cxnLst/>
              <a:rect l="l" t="t" r="r" b="b"/>
              <a:pathLst>
                <a:path w="14034" h="24759" extrusionOk="0">
                  <a:moveTo>
                    <a:pt x="7021" y="0"/>
                  </a:moveTo>
                  <a:cubicBezTo>
                    <a:pt x="6768" y="0"/>
                    <a:pt x="6522" y="0"/>
                    <a:pt x="6269" y="33"/>
                  </a:cubicBezTo>
                  <a:cubicBezTo>
                    <a:pt x="2749" y="419"/>
                    <a:pt x="1" y="3387"/>
                    <a:pt x="1" y="7020"/>
                  </a:cubicBezTo>
                  <a:lnTo>
                    <a:pt x="1" y="24759"/>
                  </a:lnTo>
                  <a:lnTo>
                    <a:pt x="14034" y="24759"/>
                  </a:lnTo>
                  <a:lnTo>
                    <a:pt x="14034" y="7020"/>
                  </a:lnTo>
                  <a:cubicBezTo>
                    <a:pt x="14034" y="5077"/>
                    <a:pt x="13255" y="3327"/>
                    <a:pt x="11978" y="2056"/>
                  </a:cubicBezTo>
                  <a:cubicBezTo>
                    <a:pt x="10707" y="779"/>
                    <a:pt x="8957" y="0"/>
                    <a:pt x="7021" y="0"/>
                  </a:cubicBezTo>
                  <a:close/>
                </a:path>
              </a:pathLst>
            </a:custGeom>
            <a:solidFill>
              <a:schemeClr val="l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7426256" y="2345763"/>
              <a:ext cx="486055" cy="1549604"/>
            </a:xfrm>
            <a:custGeom>
              <a:avLst/>
              <a:gdLst/>
              <a:ahLst/>
              <a:cxnLst/>
              <a:rect l="l" t="t" r="r" b="b"/>
              <a:pathLst>
                <a:path w="7766" h="24759" extrusionOk="0">
                  <a:moveTo>
                    <a:pt x="280" y="0"/>
                  </a:moveTo>
                  <a:cubicBezTo>
                    <a:pt x="254" y="33"/>
                    <a:pt x="194" y="33"/>
                    <a:pt x="167" y="33"/>
                  </a:cubicBezTo>
                  <a:lnTo>
                    <a:pt x="1" y="33"/>
                  </a:lnTo>
                  <a:cubicBezTo>
                    <a:pt x="1305" y="559"/>
                    <a:pt x="2443" y="1637"/>
                    <a:pt x="3135" y="2914"/>
                  </a:cubicBezTo>
                  <a:cubicBezTo>
                    <a:pt x="4106" y="4631"/>
                    <a:pt x="4412" y="6654"/>
                    <a:pt x="4579" y="8623"/>
                  </a:cubicBezTo>
                  <a:cubicBezTo>
                    <a:pt x="5104" y="13973"/>
                    <a:pt x="4938" y="19383"/>
                    <a:pt x="4745" y="24759"/>
                  </a:cubicBezTo>
                  <a:lnTo>
                    <a:pt x="7766" y="24759"/>
                  </a:lnTo>
                  <a:lnTo>
                    <a:pt x="7766" y="7020"/>
                  </a:lnTo>
                  <a:cubicBezTo>
                    <a:pt x="7766" y="5077"/>
                    <a:pt x="6987" y="3327"/>
                    <a:pt x="5710" y="2056"/>
                  </a:cubicBezTo>
                  <a:cubicBezTo>
                    <a:pt x="4439" y="779"/>
                    <a:pt x="2689" y="0"/>
                    <a:pt x="753" y="0"/>
                  </a:cubicBezTo>
                  <a:close/>
                </a:path>
              </a:pathLst>
            </a:custGeom>
            <a:solidFill>
              <a:schemeClr val="accent1"/>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7033955" y="3161529"/>
              <a:ext cx="494817" cy="362820"/>
            </a:xfrm>
            <a:custGeom>
              <a:avLst/>
              <a:gdLst/>
              <a:ahLst/>
              <a:cxnLst/>
              <a:rect l="l" t="t" r="r" b="b"/>
              <a:pathLst>
                <a:path w="7906" h="5797" extrusionOk="0">
                  <a:moveTo>
                    <a:pt x="1" y="1"/>
                  </a:moveTo>
                  <a:lnTo>
                    <a:pt x="1" y="5796"/>
                  </a:lnTo>
                  <a:lnTo>
                    <a:pt x="7906" y="5796"/>
                  </a:lnTo>
                  <a:lnTo>
                    <a:pt x="7906" y="1"/>
                  </a:lnTo>
                  <a:close/>
                </a:path>
              </a:pathLst>
            </a:custGeom>
            <a:solidFill>
              <a:schemeClr val="dk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7077704" y="3203212"/>
              <a:ext cx="142074" cy="291533"/>
            </a:xfrm>
            <a:custGeom>
              <a:avLst/>
              <a:gdLst/>
              <a:ahLst/>
              <a:cxnLst/>
              <a:rect l="l" t="t" r="r" b="b"/>
              <a:pathLst>
                <a:path w="2270" h="4658" extrusionOk="0">
                  <a:moveTo>
                    <a:pt x="1358" y="54"/>
                  </a:moveTo>
                  <a:cubicBezTo>
                    <a:pt x="1830" y="54"/>
                    <a:pt x="2216" y="413"/>
                    <a:pt x="2216" y="885"/>
                  </a:cubicBezTo>
                  <a:lnTo>
                    <a:pt x="2216" y="4598"/>
                  </a:lnTo>
                  <a:lnTo>
                    <a:pt x="54" y="4598"/>
                  </a:lnTo>
                  <a:lnTo>
                    <a:pt x="54" y="885"/>
                  </a:lnTo>
                  <a:cubicBezTo>
                    <a:pt x="54" y="413"/>
                    <a:pt x="440" y="54"/>
                    <a:pt x="912" y="54"/>
                  </a:cubicBezTo>
                  <a:close/>
                  <a:moveTo>
                    <a:pt x="912" y="0"/>
                  </a:moveTo>
                  <a:cubicBezTo>
                    <a:pt x="413" y="0"/>
                    <a:pt x="0" y="386"/>
                    <a:pt x="0" y="885"/>
                  </a:cubicBezTo>
                  <a:lnTo>
                    <a:pt x="0" y="4631"/>
                  </a:lnTo>
                  <a:cubicBezTo>
                    <a:pt x="0" y="4658"/>
                    <a:pt x="0" y="4658"/>
                    <a:pt x="27" y="4658"/>
                  </a:cubicBezTo>
                  <a:lnTo>
                    <a:pt x="2243" y="4658"/>
                  </a:lnTo>
                  <a:cubicBezTo>
                    <a:pt x="2243" y="4658"/>
                    <a:pt x="2269" y="4658"/>
                    <a:pt x="2269" y="4631"/>
                  </a:cubicBezTo>
                  <a:lnTo>
                    <a:pt x="2269" y="885"/>
                  </a:lnTo>
                  <a:cubicBezTo>
                    <a:pt x="2269" y="386"/>
                    <a:pt x="1857" y="0"/>
                    <a:pt x="1358"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7275482" y="3211974"/>
              <a:ext cx="214988" cy="90001"/>
            </a:xfrm>
            <a:custGeom>
              <a:avLst/>
              <a:gdLst/>
              <a:ahLst/>
              <a:cxnLst/>
              <a:rect l="l" t="t" r="r" b="b"/>
              <a:pathLst>
                <a:path w="3435" h="1438" extrusionOk="0">
                  <a:moveTo>
                    <a:pt x="3381" y="53"/>
                  </a:moveTo>
                  <a:lnTo>
                    <a:pt x="3381" y="1384"/>
                  </a:lnTo>
                  <a:lnTo>
                    <a:pt x="54" y="1384"/>
                  </a:lnTo>
                  <a:lnTo>
                    <a:pt x="54" y="53"/>
                  </a:lnTo>
                  <a:close/>
                  <a:moveTo>
                    <a:pt x="28" y="0"/>
                  </a:moveTo>
                  <a:cubicBezTo>
                    <a:pt x="1" y="0"/>
                    <a:pt x="1" y="27"/>
                    <a:pt x="1" y="27"/>
                  </a:cubicBezTo>
                  <a:lnTo>
                    <a:pt x="1" y="1411"/>
                  </a:lnTo>
                  <a:cubicBezTo>
                    <a:pt x="1" y="1411"/>
                    <a:pt x="1" y="1437"/>
                    <a:pt x="28" y="1437"/>
                  </a:cubicBezTo>
                  <a:lnTo>
                    <a:pt x="3408" y="1437"/>
                  </a:lnTo>
                  <a:cubicBezTo>
                    <a:pt x="3434" y="1437"/>
                    <a:pt x="3434" y="1411"/>
                    <a:pt x="3434" y="1411"/>
                  </a:cubicBezTo>
                  <a:lnTo>
                    <a:pt x="3434" y="27"/>
                  </a:lnTo>
                  <a:cubicBezTo>
                    <a:pt x="3434" y="27"/>
                    <a:pt x="3434" y="0"/>
                    <a:pt x="3408"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7275482" y="3316058"/>
              <a:ext cx="214988" cy="90001"/>
            </a:xfrm>
            <a:custGeom>
              <a:avLst/>
              <a:gdLst/>
              <a:ahLst/>
              <a:cxnLst/>
              <a:rect l="l" t="t" r="r" b="b"/>
              <a:pathLst>
                <a:path w="3435" h="1438" extrusionOk="0">
                  <a:moveTo>
                    <a:pt x="3381" y="54"/>
                  </a:moveTo>
                  <a:lnTo>
                    <a:pt x="3381" y="1384"/>
                  </a:lnTo>
                  <a:lnTo>
                    <a:pt x="54" y="1384"/>
                  </a:lnTo>
                  <a:lnTo>
                    <a:pt x="54" y="54"/>
                  </a:lnTo>
                  <a:close/>
                  <a:moveTo>
                    <a:pt x="28" y="0"/>
                  </a:moveTo>
                  <a:cubicBezTo>
                    <a:pt x="1" y="0"/>
                    <a:pt x="1" y="27"/>
                    <a:pt x="1" y="27"/>
                  </a:cubicBezTo>
                  <a:lnTo>
                    <a:pt x="1" y="1411"/>
                  </a:lnTo>
                  <a:cubicBezTo>
                    <a:pt x="1" y="1411"/>
                    <a:pt x="1" y="1438"/>
                    <a:pt x="28" y="1438"/>
                  </a:cubicBezTo>
                  <a:lnTo>
                    <a:pt x="3408" y="1438"/>
                  </a:lnTo>
                  <a:cubicBezTo>
                    <a:pt x="3434" y="1438"/>
                    <a:pt x="3434" y="1411"/>
                    <a:pt x="3434" y="1411"/>
                  </a:cubicBezTo>
                  <a:lnTo>
                    <a:pt x="3434" y="27"/>
                  </a:lnTo>
                  <a:cubicBezTo>
                    <a:pt x="3434" y="27"/>
                    <a:pt x="3434" y="0"/>
                    <a:pt x="3408"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7273416" y="3430593"/>
              <a:ext cx="55891" cy="55453"/>
            </a:xfrm>
            <a:custGeom>
              <a:avLst/>
              <a:gdLst/>
              <a:ahLst/>
              <a:cxnLst/>
              <a:rect l="l" t="t" r="r" b="b"/>
              <a:pathLst>
                <a:path w="893" h="886" extrusionOk="0">
                  <a:moveTo>
                    <a:pt x="832" y="53"/>
                  </a:moveTo>
                  <a:lnTo>
                    <a:pt x="832" y="832"/>
                  </a:lnTo>
                  <a:lnTo>
                    <a:pt x="34" y="832"/>
                  </a:lnTo>
                  <a:lnTo>
                    <a:pt x="34" y="53"/>
                  </a:lnTo>
                  <a:close/>
                  <a:moveTo>
                    <a:pt x="34" y="0"/>
                  </a:moveTo>
                  <a:cubicBezTo>
                    <a:pt x="1" y="0"/>
                    <a:pt x="1" y="0"/>
                    <a:pt x="1" y="27"/>
                  </a:cubicBezTo>
                  <a:lnTo>
                    <a:pt x="1" y="859"/>
                  </a:lnTo>
                  <a:cubicBezTo>
                    <a:pt x="1" y="885"/>
                    <a:pt x="1" y="885"/>
                    <a:pt x="34" y="885"/>
                  </a:cubicBezTo>
                  <a:lnTo>
                    <a:pt x="866" y="885"/>
                  </a:lnTo>
                  <a:cubicBezTo>
                    <a:pt x="866" y="885"/>
                    <a:pt x="892" y="885"/>
                    <a:pt x="892" y="859"/>
                  </a:cubicBezTo>
                  <a:lnTo>
                    <a:pt x="892" y="27"/>
                  </a:lnTo>
                  <a:cubicBezTo>
                    <a:pt x="892" y="0"/>
                    <a:pt x="866" y="0"/>
                    <a:pt x="866"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3"/>
            <p:cNvSpPr/>
            <p:nvPr/>
          </p:nvSpPr>
          <p:spPr>
            <a:xfrm>
              <a:off x="7348397" y="3430593"/>
              <a:ext cx="55453" cy="55453"/>
            </a:xfrm>
            <a:custGeom>
              <a:avLst/>
              <a:gdLst/>
              <a:ahLst/>
              <a:cxnLst/>
              <a:rect l="l" t="t" r="r" b="b"/>
              <a:pathLst>
                <a:path w="886" h="886" extrusionOk="0">
                  <a:moveTo>
                    <a:pt x="832" y="53"/>
                  </a:moveTo>
                  <a:lnTo>
                    <a:pt x="832" y="832"/>
                  </a:lnTo>
                  <a:lnTo>
                    <a:pt x="54" y="832"/>
                  </a:lnTo>
                  <a:lnTo>
                    <a:pt x="54" y="53"/>
                  </a:lnTo>
                  <a:close/>
                  <a:moveTo>
                    <a:pt x="27" y="0"/>
                  </a:moveTo>
                  <a:cubicBezTo>
                    <a:pt x="0" y="0"/>
                    <a:pt x="0" y="0"/>
                    <a:pt x="0" y="27"/>
                  </a:cubicBezTo>
                  <a:lnTo>
                    <a:pt x="0" y="859"/>
                  </a:lnTo>
                  <a:cubicBezTo>
                    <a:pt x="0" y="885"/>
                    <a:pt x="0" y="885"/>
                    <a:pt x="27" y="885"/>
                  </a:cubicBezTo>
                  <a:lnTo>
                    <a:pt x="859" y="885"/>
                  </a:lnTo>
                  <a:cubicBezTo>
                    <a:pt x="885" y="885"/>
                    <a:pt x="885" y="885"/>
                    <a:pt x="885" y="859"/>
                  </a:cubicBezTo>
                  <a:lnTo>
                    <a:pt x="885" y="27"/>
                  </a:lnTo>
                  <a:cubicBezTo>
                    <a:pt x="885" y="0"/>
                    <a:pt x="885" y="0"/>
                    <a:pt x="859"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3"/>
            <p:cNvSpPr/>
            <p:nvPr/>
          </p:nvSpPr>
          <p:spPr>
            <a:xfrm>
              <a:off x="7422939" y="3430593"/>
              <a:ext cx="57142" cy="55453"/>
            </a:xfrm>
            <a:custGeom>
              <a:avLst/>
              <a:gdLst/>
              <a:ahLst/>
              <a:cxnLst/>
              <a:rect l="l" t="t" r="r" b="b"/>
              <a:pathLst>
                <a:path w="913" h="886" extrusionOk="0">
                  <a:moveTo>
                    <a:pt x="859" y="53"/>
                  </a:moveTo>
                  <a:lnTo>
                    <a:pt x="859" y="832"/>
                  </a:lnTo>
                  <a:lnTo>
                    <a:pt x="54" y="832"/>
                  </a:lnTo>
                  <a:lnTo>
                    <a:pt x="54" y="53"/>
                  </a:lnTo>
                  <a:close/>
                  <a:moveTo>
                    <a:pt x="27" y="0"/>
                  </a:moveTo>
                  <a:cubicBezTo>
                    <a:pt x="27" y="0"/>
                    <a:pt x="0" y="0"/>
                    <a:pt x="0" y="27"/>
                  </a:cubicBezTo>
                  <a:lnTo>
                    <a:pt x="0" y="859"/>
                  </a:lnTo>
                  <a:cubicBezTo>
                    <a:pt x="0" y="885"/>
                    <a:pt x="27" y="885"/>
                    <a:pt x="27" y="885"/>
                  </a:cubicBezTo>
                  <a:lnTo>
                    <a:pt x="885" y="885"/>
                  </a:lnTo>
                  <a:cubicBezTo>
                    <a:pt x="885" y="885"/>
                    <a:pt x="912" y="885"/>
                    <a:pt x="912" y="859"/>
                  </a:cubicBezTo>
                  <a:lnTo>
                    <a:pt x="912" y="27"/>
                  </a:lnTo>
                  <a:cubicBezTo>
                    <a:pt x="912" y="0"/>
                    <a:pt x="885" y="0"/>
                    <a:pt x="885"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6896950" y="3831216"/>
              <a:ext cx="1129892" cy="419837"/>
            </a:xfrm>
            <a:custGeom>
              <a:avLst/>
              <a:gdLst/>
              <a:ahLst/>
              <a:cxnLst/>
              <a:rect l="l" t="t" r="r" b="b"/>
              <a:pathLst>
                <a:path w="18053" h="6708" extrusionOk="0">
                  <a:moveTo>
                    <a:pt x="2163" y="0"/>
                  </a:moveTo>
                  <a:lnTo>
                    <a:pt x="2137" y="53"/>
                  </a:lnTo>
                  <a:lnTo>
                    <a:pt x="1" y="5629"/>
                  </a:lnTo>
                  <a:cubicBezTo>
                    <a:pt x="1" y="5629"/>
                    <a:pt x="87" y="5683"/>
                    <a:pt x="333" y="5742"/>
                  </a:cubicBezTo>
                  <a:cubicBezTo>
                    <a:pt x="360" y="5769"/>
                    <a:pt x="393" y="5769"/>
                    <a:pt x="420" y="5796"/>
                  </a:cubicBezTo>
                  <a:cubicBezTo>
                    <a:pt x="1225" y="6042"/>
                    <a:pt x="3135" y="6541"/>
                    <a:pt x="6462" y="6681"/>
                  </a:cubicBezTo>
                  <a:lnTo>
                    <a:pt x="6575" y="6681"/>
                  </a:lnTo>
                  <a:cubicBezTo>
                    <a:pt x="7293" y="6707"/>
                    <a:pt x="8098" y="6707"/>
                    <a:pt x="8930" y="6707"/>
                  </a:cubicBezTo>
                  <a:cubicBezTo>
                    <a:pt x="15777" y="6601"/>
                    <a:pt x="18053" y="4631"/>
                    <a:pt x="18053" y="4631"/>
                  </a:cubicBezTo>
                  <a:lnTo>
                    <a:pt x="16303" y="27"/>
                  </a:lnTo>
                  <a:lnTo>
                    <a:pt x="2163" y="0"/>
                  </a:lnTo>
                  <a:close/>
                </a:path>
              </a:pathLst>
            </a:custGeom>
            <a:solidFill>
              <a:schemeClr val="accent3"/>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6917792" y="3888671"/>
              <a:ext cx="406068" cy="360692"/>
            </a:xfrm>
            <a:custGeom>
              <a:avLst/>
              <a:gdLst/>
              <a:ahLst/>
              <a:cxnLst/>
              <a:rect l="l" t="t" r="r" b="b"/>
              <a:pathLst>
                <a:path w="6488" h="5763" extrusionOk="0">
                  <a:moveTo>
                    <a:pt x="2083" y="0"/>
                  </a:moveTo>
                  <a:cubicBezTo>
                    <a:pt x="2056" y="0"/>
                    <a:pt x="2023" y="0"/>
                    <a:pt x="2023" y="27"/>
                  </a:cubicBezTo>
                  <a:cubicBezTo>
                    <a:pt x="1278" y="1604"/>
                    <a:pt x="612" y="3214"/>
                    <a:pt x="0" y="4824"/>
                  </a:cubicBezTo>
                  <a:cubicBezTo>
                    <a:pt x="27" y="4851"/>
                    <a:pt x="60" y="4851"/>
                    <a:pt x="87" y="4878"/>
                  </a:cubicBezTo>
                  <a:cubicBezTo>
                    <a:pt x="692" y="3267"/>
                    <a:pt x="1391" y="1664"/>
                    <a:pt x="2110" y="107"/>
                  </a:cubicBezTo>
                  <a:cubicBezTo>
                    <a:pt x="2828" y="193"/>
                    <a:pt x="3553" y="247"/>
                    <a:pt x="4245" y="300"/>
                  </a:cubicBezTo>
                  <a:cubicBezTo>
                    <a:pt x="4937" y="386"/>
                    <a:pt x="5656" y="440"/>
                    <a:pt x="6381" y="499"/>
                  </a:cubicBezTo>
                  <a:cubicBezTo>
                    <a:pt x="6348" y="1411"/>
                    <a:pt x="6295" y="2329"/>
                    <a:pt x="6268" y="3214"/>
                  </a:cubicBezTo>
                  <a:cubicBezTo>
                    <a:pt x="6215" y="4046"/>
                    <a:pt x="6182" y="4904"/>
                    <a:pt x="6129" y="5763"/>
                  </a:cubicBezTo>
                  <a:lnTo>
                    <a:pt x="6242" y="5763"/>
                  </a:lnTo>
                  <a:cubicBezTo>
                    <a:pt x="6295" y="4904"/>
                    <a:pt x="6321" y="4046"/>
                    <a:pt x="6381" y="3214"/>
                  </a:cubicBezTo>
                  <a:cubicBezTo>
                    <a:pt x="6408" y="2329"/>
                    <a:pt x="6461" y="1384"/>
                    <a:pt x="6488" y="466"/>
                  </a:cubicBezTo>
                  <a:cubicBezTo>
                    <a:pt x="6488" y="440"/>
                    <a:pt x="6488" y="413"/>
                    <a:pt x="6461" y="413"/>
                  </a:cubicBezTo>
                  <a:cubicBezTo>
                    <a:pt x="5716" y="333"/>
                    <a:pt x="4964" y="273"/>
                    <a:pt x="4272" y="193"/>
                  </a:cubicBezTo>
                  <a:cubicBezTo>
                    <a:pt x="3553" y="134"/>
                    <a:pt x="2802" y="80"/>
                    <a:pt x="2083"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3"/>
            <p:cNvSpPr/>
            <p:nvPr/>
          </p:nvSpPr>
          <p:spPr>
            <a:xfrm>
              <a:off x="7448725" y="3838288"/>
              <a:ext cx="303675" cy="261991"/>
            </a:xfrm>
            <a:custGeom>
              <a:avLst/>
              <a:gdLst/>
              <a:ahLst/>
              <a:cxnLst/>
              <a:rect l="l" t="t" r="r" b="b"/>
              <a:pathLst>
                <a:path w="4852" h="4186" extrusionOk="0">
                  <a:moveTo>
                    <a:pt x="4439" y="0"/>
                  </a:moveTo>
                  <a:cubicBezTo>
                    <a:pt x="4413" y="27"/>
                    <a:pt x="4386" y="54"/>
                    <a:pt x="4386" y="80"/>
                  </a:cubicBezTo>
                  <a:cubicBezTo>
                    <a:pt x="4579" y="1271"/>
                    <a:pt x="4719" y="2522"/>
                    <a:pt x="4745" y="3740"/>
                  </a:cubicBezTo>
                  <a:cubicBezTo>
                    <a:pt x="3388" y="3906"/>
                    <a:pt x="1997" y="4019"/>
                    <a:pt x="640" y="4072"/>
                  </a:cubicBezTo>
                  <a:cubicBezTo>
                    <a:pt x="587" y="4072"/>
                    <a:pt x="527" y="4072"/>
                    <a:pt x="500" y="4046"/>
                  </a:cubicBezTo>
                  <a:cubicBezTo>
                    <a:pt x="473" y="4046"/>
                    <a:pt x="473" y="3993"/>
                    <a:pt x="473" y="3933"/>
                  </a:cubicBezTo>
                  <a:cubicBezTo>
                    <a:pt x="307" y="2715"/>
                    <a:pt x="194" y="1438"/>
                    <a:pt x="114" y="220"/>
                  </a:cubicBezTo>
                  <a:cubicBezTo>
                    <a:pt x="114" y="193"/>
                    <a:pt x="87" y="167"/>
                    <a:pt x="28" y="167"/>
                  </a:cubicBezTo>
                  <a:cubicBezTo>
                    <a:pt x="1" y="167"/>
                    <a:pt x="1" y="193"/>
                    <a:pt x="1" y="220"/>
                  </a:cubicBezTo>
                  <a:cubicBezTo>
                    <a:pt x="87" y="1471"/>
                    <a:pt x="194" y="2715"/>
                    <a:pt x="360" y="3966"/>
                  </a:cubicBezTo>
                  <a:cubicBezTo>
                    <a:pt x="360" y="3993"/>
                    <a:pt x="394" y="4099"/>
                    <a:pt x="447" y="4159"/>
                  </a:cubicBezTo>
                  <a:cubicBezTo>
                    <a:pt x="500" y="4186"/>
                    <a:pt x="527" y="4186"/>
                    <a:pt x="587" y="4186"/>
                  </a:cubicBezTo>
                  <a:lnTo>
                    <a:pt x="640" y="4186"/>
                  </a:lnTo>
                  <a:cubicBezTo>
                    <a:pt x="2024" y="4132"/>
                    <a:pt x="3441" y="3993"/>
                    <a:pt x="4798" y="3853"/>
                  </a:cubicBezTo>
                  <a:cubicBezTo>
                    <a:pt x="4825" y="3853"/>
                    <a:pt x="4852" y="3826"/>
                    <a:pt x="4852" y="3800"/>
                  </a:cubicBezTo>
                  <a:cubicBezTo>
                    <a:pt x="4825" y="2549"/>
                    <a:pt x="4685" y="1271"/>
                    <a:pt x="4492" y="54"/>
                  </a:cubicBezTo>
                  <a:cubicBezTo>
                    <a:pt x="4492" y="27"/>
                    <a:pt x="4466" y="0"/>
                    <a:pt x="4439"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3"/>
            <p:cNvSpPr/>
            <p:nvPr/>
          </p:nvSpPr>
          <p:spPr>
            <a:xfrm>
              <a:off x="7030638" y="3798295"/>
              <a:ext cx="886677" cy="69597"/>
            </a:xfrm>
            <a:custGeom>
              <a:avLst/>
              <a:gdLst/>
              <a:ahLst/>
              <a:cxnLst/>
              <a:rect l="l" t="t" r="r" b="b"/>
              <a:pathLst>
                <a:path w="14167" h="1112" extrusionOk="0">
                  <a:moveTo>
                    <a:pt x="7074" y="1"/>
                  </a:moveTo>
                  <a:cubicBezTo>
                    <a:pt x="3161" y="1"/>
                    <a:pt x="1" y="247"/>
                    <a:pt x="1" y="553"/>
                  </a:cubicBezTo>
                  <a:cubicBezTo>
                    <a:pt x="1" y="859"/>
                    <a:pt x="3161" y="1112"/>
                    <a:pt x="7074" y="1112"/>
                  </a:cubicBezTo>
                  <a:cubicBezTo>
                    <a:pt x="10979" y="1112"/>
                    <a:pt x="14167" y="859"/>
                    <a:pt x="14167" y="553"/>
                  </a:cubicBezTo>
                  <a:cubicBezTo>
                    <a:pt x="14167" y="247"/>
                    <a:pt x="10979" y="1"/>
                    <a:pt x="7074" y="1"/>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7391708" y="2440520"/>
              <a:ext cx="202846" cy="317444"/>
            </a:xfrm>
            <a:custGeom>
              <a:avLst/>
              <a:gdLst/>
              <a:ahLst/>
              <a:cxnLst/>
              <a:rect l="l" t="t" r="r" b="b"/>
              <a:pathLst>
                <a:path w="3241" h="5072" extrusionOk="0">
                  <a:moveTo>
                    <a:pt x="841" y="1"/>
                  </a:moveTo>
                  <a:cubicBezTo>
                    <a:pt x="792" y="1"/>
                    <a:pt x="742" y="6"/>
                    <a:pt x="692" y="16"/>
                  </a:cubicBezTo>
                  <a:cubicBezTo>
                    <a:pt x="220" y="96"/>
                    <a:pt x="0" y="735"/>
                    <a:pt x="54" y="1181"/>
                  </a:cubicBezTo>
                  <a:cubicBezTo>
                    <a:pt x="107" y="1647"/>
                    <a:pt x="386" y="2066"/>
                    <a:pt x="692" y="2425"/>
                  </a:cubicBezTo>
                  <a:cubicBezTo>
                    <a:pt x="972" y="2784"/>
                    <a:pt x="1305" y="3177"/>
                    <a:pt x="1411" y="3616"/>
                  </a:cubicBezTo>
                  <a:cubicBezTo>
                    <a:pt x="1498" y="3896"/>
                    <a:pt x="1498" y="4202"/>
                    <a:pt x="1577" y="4475"/>
                  </a:cubicBezTo>
                  <a:cubicBezTo>
                    <a:pt x="1664" y="4727"/>
                    <a:pt x="1857" y="5007"/>
                    <a:pt x="2136" y="5060"/>
                  </a:cubicBezTo>
                  <a:cubicBezTo>
                    <a:pt x="2172" y="5068"/>
                    <a:pt x="2208" y="5071"/>
                    <a:pt x="2244" y="5071"/>
                  </a:cubicBezTo>
                  <a:cubicBezTo>
                    <a:pt x="2454" y="5071"/>
                    <a:pt x="2655" y="4945"/>
                    <a:pt x="2768" y="4781"/>
                  </a:cubicBezTo>
                  <a:cubicBezTo>
                    <a:pt x="2935" y="4614"/>
                    <a:pt x="2995" y="4368"/>
                    <a:pt x="3048" y="4115"/>
                  </a:cubicBezTo>
                  <a:cubicBezTo>
                    <a:pt x="3241" y="2951"/>
                    <a:pt x="2768" y="1733"/>
                    <a:pt x="2050" y="788"/>
                  </a:cubicBezTo>
                  <a:cubicBezTo>
                    <a:pt x="1797" y="463"/>
                    <a:pt x="1320" y="1"/>
                    <a:pt x="841" y="1"/>
                  </a:cubicBezTo>
                  <a:close/>
                </a:path>
              </a:pathLst>
            </a:custGeom>
            <a:solidFill>
              <a:srgbClr val="FDFDFB"/>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7507871" y="2798834"/>
              <a:ext cx="105835" cy="104146"/>
            </a:xfrm>
            <a:custGeom>
              <a:avLst/>
              <a:gdLst/>
              <a:ahLst/>
              <a:cxnLst/>
              <a:rect l="l" t="t" r="r" b="b"/>
              <a:pathLst>
                <a:path w="1691" h="1664" extrusionOk="0">
                  <a:moveTo>
                    <a:pt x="833" y="0"/>
                  </a:moveTo>
                  <a:cubicBezTo>
                    <a:pt x="387" y="0"/>
                    <a:pt x="1" y="360"/>
                    <a:pt x="1" y="832"/>
                  </a:cubicBezTo>
                  <a:cubicBezTo>
                    <a:pt x="1" y="1305"/>
                    <a:pt x="387" y="1664"/>
                    <a:pt x="833" y="1664"/>
                  </a:cubicBezTo>
                  <a:cubicBezTo>
                    <a:pt x="1305" y="1664"/>
                    <a:pt x="1691" y="1305"/>
                    <a:pt x="1691" y="832"/>
                  </a:cubicBezTo>
                  <a:cubicBezTo>
                    <a:pt x="1691" y="360"/>
                    <a:pt x="1305" y="0"/>
                    <a:pt x="833" y="0"/>
                  </a:cubicBezTo>
                  <a:close/>
                </a:path>
              </a:pathLst>
            </a:custGeom>
            <a:solidFill>
              <a:srgbClr val="FDFDFB"/>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72" name="Google Shape;672;p41"/>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Amending Commits</a:t>
            </a:r>
            <a:endParaRPr/>
          </a:p>
        </p:txBody>
      </p:sp>
      <p:sp>
        <p:nvSpPr>
          <p:cNvPr id="673" name="Google Shape;673;p41"/>
          <p:cNvSpPr txBox="1">
            <a:spLocks noGrp="1"/>
          </p:cNvSpPr>
          <p:nvPr>
            <p:ph type="subTitle" idx="1"/>
          </p:nvPr>
        </p:nvSpPr>
        <p:spPr>
          <a:xfrm>
            <a:off x="3466429" y="291972"/>
            <a:ext cx="2253165"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(CH7: Fancy Git)</a:t>
            </a:r>
          </a:p>
        </p:txBody>
      </p:sp>
      <p:pic>
        <p:nvPicPr>
          <p:cNvPr id="1026" name="Picture 2">
            <a:extLst>
              <a:ext uri="{FF2B5EF4-FFF2-40B4-BE49-F238E27FC236}">
                <a16:creationId xmlns:a16="http://schemas.microsoft.com/office/drawing/2014/main" id="{B3194A6D-7865-6A94-06DE-F3D829AE3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113" y="1357270"/>
            <a:ext cx="3713798" cy="322293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747;p43">
            <a:extLst>
              <a:ext uri="{FF2B5EF4-FFF2-40B4-BE49-F238E27FC236}">
                <a16:creationId xmlns:a16="http://schemas.microsoft.com/office/drawing/2014/main" id="{B9541A23-FC4E-86F8-14A9-7178C1A4F917}"/>
              </a:ext>
            </a:extLst>
          </p:cNvPr>
          <p:cNvGrpSpPr/>
          <p:nvPr/>
        </p:nvGrpSpPr>
        <p:grpSpPr>
          <a:xfrm>
            <a:off x="6871700" y="-2480237"/>
            <a:ext cx="1129892" cy="2001175"/>
            <a:chOff x="6896950" y="2345763"/>
            <a:chExt cx="1129892" cy="2001175"/>
          </a:xfrm>
        </p:grpSpPr>
        <p:sp>
          <p:nvSpPr>
            <p:cNvPr id="3" name="Google Shape;748;p43">
              <a:extLst>
                <a:ext uri="{FF2B5EF4-FFF2-40B4-BE49-F238E27FC236}">
                  <a16:creationId xmlns:a16="http://schemas.microsoft.com/office/drawing/2014/main" id="{692EBC5F-4B44-C77C-B1A8-397B15B2E061}"/>
                </a:ext>
              </a:extLst>
            </p:cNvPr>
            <p:cNvSpPr/>
            <p:nvPr/>
          </p:nvSpPr>
          <p:spPr>
            <a:xfrm>
              <a:off x="7115570" y="4202673"/>
              <a:ext cx="142512" cy="144264"/>
            </a:xfrm>
            <a:custGeom>
              <a:avLst/>
              <a:gdLst/>
              <a:ahLst/>
              <a:cxnLst/>
              <a:rect l="l" t="t" r="r" b="b"/>
              <a:pathLst>
                <a:path w="2277" h="2305" extrusionOk="0">
                  <a:moveTo>
                    <a:pt x="1" y="0"/>
                  </a:moveTo>
                  <a:lnTo>
                    <a:pt x="28" y="107"/>
                  </a:lnTo>
                  <a:lnTo>
                    <a:pt x="167" y="639"/>
                  </a:lnTo>
                  <a:lnTo>
                    <a:pt x="560" y="2136"/>
                  </a:lnTo>
                  <a:cubicBezTo>
                    <a:pt x="591" y="2248"/>
                    <a:pt x="686" y="2304"/>
                    <a:pt x="778" y="2304"/>
                  </a:cubicBezTo>
                  <a:cubicBezTo>
                    <a:pt x="845" y="2304"/>
                    <a:pt x="909" y="2275"/>
                    <a:pt x="946" y="2216"/>
                  </a:cubicBezTo>
                  <a:lnTo>
                    <a:pt x="1558" y="1245"/>
                  </a:lnTo>
                  <a:lnTo>
                    <a:pt x="2277" y="167"/>
                  </a:lnTo>
                  <a:lnTo>
                    <a:pt x="393" y="27"/>
                  </a:lnTo>
                  <a:lnTo>
                    <a:pt x="1" y="0"/>
                  </a:lnTo>
                  <a:close/>
                </a:path>
              </a:pathLst>
            </a:custGeom>
            <a:solidFill>
              <a:schemeClr val="dk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9;p43">
              <a:extLst>
                <a:ext uri="{FF2B5EF4-FFF2-40B4-BE49-F238E27FC236}">
                  <a16:creationId xmlns:a16="http://schemas.microsoft.com/office/drawing/2014/main" id="{4DBA1F95-7CB6-9F36-47A7-CCB29ACCD563}"/>
                </a:ext>
              </a:extLst>
            </p:cNvPr>
            <p:cNvSpPr/>
            <p:nvPr/>
          </p:nvSpPr>
          <p:spPr>
            <a:xfrm>
              <a:off x="7117260" y="4204363"/>
              <a:ext cx="140822" cy="76232"/>
            </a:xfrm>
            <a:custGeom>
              <a:avLst/>
              <a:gdLst/>
              <a:ahLst/>
              <a:cxnLst/>
              <a:rect l="l" t="t" r="r" b="b"/>
              <a:pathLst>
                <a:path w="2250" h="1218" extrusionOk="0">
                  <a:moveTo>
                    <a:pt x="366" y="0"/>
                  </a:moveTo>
                  <a:cubicBezTo>
                    <a:pt x="253" y="27"/>
                    <a:pt x="140" y="53"/>
                    <a:pt x="1" y="80"/>
                  </a:cubicBezTo>
                  <a:lnTo>
                    <a:pt x="140" y="612"/>
                  </a:lnTo>
                  <a:cubicBezTo>
                    <a:pt x="586" y="858"/>
                    <a:pt x="1058" y="1051"/>
                    <a:pt x="1531" y="1218"/>
                  </a:cubicBezTo>
                  <a:lnTo>
                    <a:pt x="2250" y="140"/>
                  </a:lnTo>
                  <a:lnTo>
                    <a:pt x="366" y="0"/>
                  </a:ln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50;p43">
              <a:extLst>
                <a:ext uri="{FF2B5EF4-FFF2-40B4-BE49-F238E27FC236}">
                  <a16:creationId xmlns:a16="http://schemas.microsoft.com/office/drawing/2014/main" id="{6697FF3F-8AA2-CA7F-E9D8-C33066C7BE08}"/>
                </a:ext>
              </a:extLst>
            </p:cNvPr>
            <p:cNvSpPr/>
            <p:nvPr/>
          </p:nvSpPr>
          <p:spPr>
            <a:xfrm>
              <a:off x="7664090" y="4193911"/>
              <a:ext cx="142449" cy="144264"/>
            </a:xfrm>
            <a:custGeom>
              <a:avLst/>
              <a:gdLst/>
              <a:ahLst/>
              <a:cxnLst/>
              <a:rect l="l" t="t" r="r" b="b"/>
              <a:pathLst>
                <a:path w="2276" h="2305" extrusionOk="0">
                  <a:moveTo>
                    <a:pt x="2276" y="1"/>
                  </a:moveTo>
                  <a:lnTo>
                    <a:pt x="1910" y="27"/>
                  </a:lnTo>
                  <a:lnTo>
                    <a:pt x="0" y="167"/>
                  </a:lnTo>
                  <a:lnTo>
                    <a:pt x="719" y="1245"/>
                  </a:lnTo>
                  <a:lnTo>
                    <a:pt x="1331" y="2216"/>
                  </a:lnTo>
                  <a:cubicBezTo>
                    <a:pt x="1378" y="2275"/>
                    <a:pt x="1449" y="2304"/>
                    <a:pt x="1518" y="2304"/>
                  </a:cubicBezTo>
                  <a:cubicBezTo>
                    <a:pt x="1612" y="2304"/>
                    <a:pt x="1701" y="2248"/>
                    <a:pt x="1717" y="2137"/>
                  </a:cubicBezTo>
                  <a:lnTo>
                    <a:pt x="2109" y="639"/>
                  </a:lnTo>
                  <a:lnTo>
                    <a:pt x="2242" y="114"/>
                  </a:lnTo>
                  <a:lnTo>
                    <a:pt x="2276" y="1"/>
                  </a:lnTo>
                  <a:close/>
                </a:path>
              </a:pathLst>
            </a:custGeom>
            <a:solidFill>
              <a:schemeClr val="dk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51;p43">
              <a:extLst>
                <a:ext uri="{FF2B5EF4-FFF2-40B4-BE49-F238E27FC236}">
                  <a16:creationId xmlns:a16="http://schemas.microsoft.com/office/drawing/2014/main" id="{161D46C2-9295-D7F6-DDA2-D847029BFFAB}"/>
                </a:ext>
              </a:extLst>
            </p:cNvPr>
            <p:cNvSpPr/>
            <p:nvPr/>
          </p:nvSpPr>
          <p:spPr>
            <a:xfrm>
              <a:off x="7664090" y="4195601"/>
              <a:ext cx="140384" cy="76232"/>
            </a:xfrm>
            <a:custGeom>
              <a:avLst/>
              <a:gdLst/>
              <a:ahLst/>
              <a:cxnLst/>
              <a:rect l="l" t="t" r="r" b="b"/>
              <a:pathLst>
                <a:path w="2243" h="1218" extrusionOk="0">
                  <a:moveTo>
                    <a:pt x="1910" y="0"/>
                  </a:moveTo>
                  <a:lnTo>
                    <a:pt x="0" y="140"/>
                  </a:lnTo>
                  <a:lnTo>
                    <a:pt x="719" y="1218"/>
                  </a:lnTo>
                  <a:cubicBezTo>
                    <a:pt x="1191" y="1052"/>
                    <a:pt x="1690" y="859"/>
                    <a:pt x="2109" y="612"/>
                  </a:cubicBezTo>
                  <a:lnTo>
                    <a:pt x="2242" y="87"/>
                  </a:lnTo>
                  <a:cubicBezTo>
                    <a:pt x="2136" y="54"/>
                    <a:pt x="1996" y="27"/>
                    <a:pt x="1910"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2;p43">
              <a:extLst>
                <a:ext uri="{FF2B5EF4-FFF2-40B4-BE49-F238E27FC236}">
                  <a16:creationId xmlns:a16="http://schemas.microsoft.com/office/drawing/2014/main" id="{5BD804A2-6104-3248-7101-2436108B1383}"/>
                </a:ext>
              </a:extLst>
            </p:cNvPr>
            <p:cNvSpPr/>
            <p:nvPr/>
          </p:nvSpPr>
          <p:spPr>
            <a:xfrm>
              <a:off x="7033955" y="2345763"/>
              <a:ext cx="878353" cy="1549604"/>
            </a:xfrm>
            <a:custGeom>
              <a:avLst/>
              <a:gdLst/>
              <a:ahLst/>
              <a:cxnLst/>
              <a:rect l="l" t="t" r="r" b="b"/>
              <a:pathLst>
                <a:path w="14034" h="24759" extrusionOk="0">
                  <a:moveTo>
                    <a:pt x="7021" y="0"/>
                  </a:moveTo>
                  <a:cubicBezTo>
                    <a:pt x="6768" y="0"/>
                    <a:pt x="6522" y="0"/>
                    <a:pt x="6269" y="33"/>
                  </a:cubicBezTo>
                  <a:cubicBezTo>
                    <a:pt x="2749" y="419"/>
                    <a:pt x="1" y="3387"/>
                    <a:pt x="1" y="7020"/>
                  </a:cubicBezTo>
                  <a:lnTo>
                    <a:pt x="1" y="24759"/>
                  </a:lnTo>
                  <a:lnTo>
                    <a:pt x="14034" y="24759"/>
                  </a:lnTo>
                  <a:lnTo>
                    <a:pt x="14034" y="7020"/>
                  </a:lnTo>
                  <a:cubicBezTo>
                    <a:pt x="14034" y="5077"/>
                    <a:pt x="13255" y="3327"/>
                    <a:pt x="11978" y="2056"/>
                  </a:cubicBezTo>
                  <a:cubicBezTo>
                    <a:pt x="10707" y="779"/>
                    <a:pt x="8957" y="0"/>
                    <a:pt x="7021" y="0"/>
                  </a:cubicBezTo>
                  <a:close/>
                </a:path>
              </a:pathLst>
            </a:custGeom>
            <a:solidFill>
              <a:schemeClr val="l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3;p43">
              <a:extLst>
                <a:ext uri="{FF2B5EF4-FFF2-40B4-BE49-F238E27FC236}">
                  <a16:creationId xmlns:a16="http://schemas.microsoft.com/office/drawing/2014/main" id="{8061DC82-EAEE-EAA6-8060-B4BF3208CDEB}"/>
                </a:ext>
              </a:extLst>
            </p:cNvPr>
            <p:cNvSpPr/>
            <p:nvPr/>
          </p:nvSpPr>
          <p:spPr>
            <a:xfrm>
              <a:off x="7426256" y="2345763"/>
              <a:ext cx="486055" cy="1549604"/>
            </a:xfrm>
            <a:custGeom>
              <a:avLst/>
              <a:gdLst/>
              <a:ahLst/>
              <a:cxnLst/>
              <a:rect l="l" t="t" r="r" b="b"/>
              <a:pathLst>
                <a:path w="7766" h="24759" extrusionOk="0">
                  <a:moveTo>
                    <a:pt x="280" y="0"/>
                  </a:moveTo>
                  <a:cubicBezTo>
                    <a:pt x="254" y="33"/>
                    <a:pt x="194" y="33"/>
                    <a:pt x="167" y="33"/>
                  </a:cubicBezTo>
                  <a:lnTo>
                    <a:pt x="1" y="33"/>
                  </a:lnTo>
                  <a:cubicBezTo>
                    <a:pt x="1305" y="559"/>
                    <a:pt x="2443" y="1637"/>
                    <a:pt x="3135" y="2914"/>
                  </a:cubicBezTo>
                  <a:cubicBezTo>
                    <a:pt x="4106" y="4631"/>
                    <a:pt x="4412" y="6654"/>
                    <a:pt x="4579" y="8623"/>
                  </a:cubicBezTo>
                  <a:cubicBezTo>
                    <a:pt x="5104" y="13973"/>
                    <a:pt x="4938" y="19383"/>
                    <a:pt x="4745" y="24759"/>
                  </a:cubicBezTo>
                  <a:lnTo>
                    <a:pt x="7766" y="24759"/>
                  </a:lnTo>
                  <a:lnTo>
                    <a:pt x="7766" y="7020"/>
                  </a:lnTo>
                  <a:cubicBezTo>
                    <a:pt x="7766" y="5077"/>
                    <a:pt x="6987" y="3327"/>
                    <a:pt x="5710" y="2056"/>
                  </a:cubicBezTo>
                  <a:cubicBezTo>
                    <a:pt x="4439" y="779"/>
                    <a:pt x="2689" y="0"/>
                    <a:pt x="753" y="0"/>
                  </a:cubicBezTo>
                  <a:close/>
                </a:path>
              </a:pathLst>
            </a:custGeom>
            <a:solidFill>
              <a:schemeClr val="accent1"/>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4;p43">
              <a:extLst>
                <a:ext uri="{FF2B5EF4-FFF2-40B4-BE49-F238E27FC236}">
                  <a16:creationId xmlns:a16="http://schemas.microsoft.com/office/drawing/2014/main" id="{F6ED9547-EF01-FAC5-A946-DFCBCDBCE0F6}"/>
                </a:ext>
              </a:extLst>
            </p:cNvPr>
            <p:cNvSpPr/>
            <p:nvPr/>
          </p:nvSpPr>
          <p:spPr>
            <a:xfrm>
              <a:off x="7033955" y="3161529"/>
              <a:ext cx="494817" cy="362820"/>
            </a:xfrm>
            <a:custGeom>
              <a:avLst/>
              <a:gdLst/>
              <a:ahLst/>
              <a:cxnLst/>
              <a:rect l="l" t="t" r="r" b="b"/>
              <a:pathLst>
                <a:path w="7906" h="5797" extrusionOk="0">
                  <a:moveTo>
                    <a:pt x="1" y="1"/>
                  </a:moveTo>
                  <a:lnTo>
                    <a:pt x="1" y="5796"/>
                  </a:lnTo>
                  <a:lnTo>
                    <a:pt x="7906" y="5796"/>
                  </a:lnTo>
                  <a:lnTo>
                    <a:pt x="7906" y="1"/>
                  </a:lnTo>
                  <a:close/>
                </a:path>
              </a:pathLst>
            </a:custGeom>
            <a:solidFill>
              <a:schemeClr val="dk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5;p43">
              <a:extLst>
                <a:ext uri="{FF2B5EF4-FFF2-40B4-BE49-F238E27FC236}">
                  <a16:creationId xmlns:a16="http://schemas.microsoft.com/office/drawing/2014/main" id="{3D9237AD-88EA-148D-F838-7A76F7CDA41C}"/>
                </a:ext>
              </a:extLst>
            </p:cNvPr>
            <p:cNvSpPr/>
            <p:nvPr/>
          </p:nvSpPr>
          <p:spPr>
            <a:xfrm>
              <a:off x="7077704" y="3203212"/>
              <a:ext cx="142074" cy="291533"/>
            </a:xfrm>
            <a:custGeom>
              <a:avLst/>
              <a:gdLst/>
              <a:ahLst/>
              <a:cxnLst/>
              <a:rect l="l" t="t" r="r" b="b"/>
              <a:pathLst>
                <a:path w="2270" h="4658" extrusionOk="0">
                  <a:moveTo>
                    <a:pt x="1358" y="54"/>
                  </a:moveTo>
                  <a:cubicBezTo>
                    <a:pt x="1830" y="54"/>
                    <a:pt x="2216" y="413"/>
                    <a:pt x="2216" y="885"/>
                  </a:cubicBezTo>
                  <a:lnTo>
                    <a:pt x="2216" y="4598"/>
                  </a:lnTo>
                  <a:lnTo>
                    <a:pt x="54" y="4598"/>
                  </a:lnTo>
                  <a:lnTo>
                    <a:pt x="54" y="885"/>
                  </a:lnTo>
                  <a:cubicBezTo>
                    <a:pt x="54" y="413"/>
                    <a:pt x="440" y="54"/>
                    <a:pt x="912" y="54"/>
                  </a:cubicBezTo>
                  <a:close/>
                  <a:moveTo>
                    <a:pt x="912" y="0"/>
                  </a:moveTo>
                  <a:cubicBezTo>
                    <a:pt x="413" y="0"/>
                    <a:pt x="0" y="386"/>
                    <a:pt x="0" y="885"/>
                  </a:cubicBezTo>
                  <a:lnTo>
                    <a:pt x="0" y="4631"/>
                  </a:lnTo>
                  <a:cubicBezTo>
                    <a:pt x="0" y="4658"/>
                    <a:pt x="0" y="4658"/>
                    <a:pt x="27" y="4658"/>
                  </a:cubicBezTo>
                  <a:lnTo>
                    <a:pt x="2243" y="4658"/>
                  </a:lnTo>
                  <a:cubicBezTo>
                    <a:pt x="2243" y="4658"/>
                    <a:pt x="2269" y="4658"/>
                    <a:pt x="2269" y="4631"/>
                  </a:cubicBezTo>
                  <a:lnTo>
                    <a:pt x="2269" y="885"/>
                  </a:lnTo>
                  <a:cubicBezTo>
                    <a:pt x="2269" y="386"/>
                    <a:pt x="1857" y="0"/>
                    <a:pt x="1358"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6;p43">
              <a:extLst>
                <a:ext uri="{FF2B5EF4-FFF2-40B4-BE49-F238E27FC236}">
                  <a16:creationId xmlns:a16="http://schemas.microsoft.com/office/drawing/2014/main" id="{864E73C1-6F91-C9B4-AEC5-59B6970359CD}"/>
                </a:ext>
              </a:extLst>
            </p:cNvPr>
            <p:cNvSpPr/>
            <p:nvPr/>
          </p:nvSpPr>
          <p:spPr>
            <a:xfrm>
              <a:off x="7275482" y="3211974"/>
              <a:ext cx="214988" cy="90001"/>
            </a:xfrm>
            <a:custGeom>
              <a:avLst/>
              <a:gdLst/>
              <a:ahLst/>
              <a:cxnLst/>
              <a:rect l="l" t="t" r="r" b="b"/>
              <a:pathLst>
                <a:path w="3435" h="1438" extrusionOk="0">
                  <a:moveTo>
                    <a:pt x="3381" y="53"/>
                  </a:moveTo>
                  <a:lnTo>
                    <a:pt x="3381" y="1384"/>
                  </a:lnTo>
                  <a:lnTo>
                    <a:pt x="54" y="1384"/>
                  </a:lnTo>
                  <a:lnTo>
                    <a:pt x="54" y="53"/>
                  </a:lnTo>
                  <a:close/>
                  <a:moveTo>
                    <a:pt x="28" y="0"/>
                  </a:moveTo>
                  <a:cubicBezTo>
                    <a:pt x="1" y="0"/>
                    <a:pt x="1" y="27"/>
                    <a:pt x="1" y="27"/>
                  </a:cubicBezTo>
                  <a:lnTo>
                    <a:pt x="1" y="1411"/>
                  </a:lnTo>
                  <a:cubicBezTo>
                    <a:pt x="1" y="1411"/>
                    <a:pt x="1" y="1437"/>
                    <a:pt x="28" y="1437"/>
                  </a:cubicBezTo>
                  <a:lnTo>
                    <a:pt x="3408" y="1437"/>
                  </a:lnTo>
                  <a:cubicBezTo>
                    <a:pt x="3434" y="1437"/>
                    <a:pt x="3434" y="1411"/>
                    <a:pt x="3434" y="1411"/>
                  </a:cubicBezTo>
                  <a:lnTo>
                    <a:pt x="3434" y="27"/>
                  </a:lnTo>
                  <a:cubicBezTo>
                    <a:pt x="3434" y="27"/>
                    <a:pt x="3434" y="0"/>
                    <a:pt x="3408"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7;p43">
              <a:extLst>
                <a:ext uri="{FF2B5EF4-FFF2-40B4-BE49-F238E27FC236}">
                  <a16:creationId xmlns:a16="http://schemas.microsoft.com/office/drawing/2014/main" id="{F4FDA9AF-4911-5169-BB5D-1A400F5E5DE0}"/>
                </a:ext>
              </a:extLst>
            </p:cNvPr>
            <p:cNvSpPr/>
            <p:nvPr/>
          </p:nvSpPr>
          <p:spPr>
            <a:xfrm>
              <a:off x="7275482" y="3316058"/>
              <a:ext cx="214988" cy="90001"/>
            </a:xfrm>
            <a:custGeom>
              <a:avLst/>
              <a:gdLst/>
              <a:ahLst/>
              <a:cxnLst/>
              <a:rect l="l" t="t" r="r" b="b"/>
              <a:pathLst>
                <a:path w="3435" h="1438" extrusionOk="0">
                  <a:moveTo>
                    <a:pt x="3381" y="54"/>
                  </a:moveTo>
                  <a:lnTo>
                    <a:pt x="3381" y="1384"/>
                  </a:lnTo>
                  <a:lnTo>
                    <a:pt x="54" y="1384"/>
                  </a:lnTo>
                  <a:lnTo>
                    <a:pt x="54" y="54"/>
                  </a:lnTo>
                  <a:close/>
                  <a:moveTo>
                    <a:pt x="28" y="0"/>
                  </a:moveTo>
                  <a:cubicBezTo>
                    <a:pt x="1" y="0"/>
                    <a:pt x="1" y="27"/>
                    <a:pt x="1" y="27"/>
                  </a:cubicBezTo>
                  <a:lnTo>
                    <a:pt x="1" y="1411"/>
                  </a:lnTo>
                  <a:cubicBezTo>
                    <a:pt x="1" y="1411"/>
                    <a:pt x="1" y="1438"/>
                    <a:pt x="28" y="1438"/>
                  </a:cubicBezTo>
                  <a:lnTo>
                    <a:pt x="3408" y="1438"/>
                  </a:lnTo>
                  <a:cubicBezTo>
                    <a:pt x="3434" y="1438"/>
                    <a:pt x="3434" y="1411"/>
                    <a:pt x="3434" y="1411"/>
                  </a:cubicBezTo>
                  <a:lnTo>
                    <a:pt x="3434" y="27"/>
                  </a:lnTo>
                  <a:cubicBezTo>
                    <a:pt x="3434" y="27"/>
                    <a:pt x="3434" y="0"/>
                    <a:pt x="3408"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8;p43">
              <a:extLst>
                <a:ext uri="{FF2B5EF4-FFF2-40B4-BE49-F238E27FC236}">
                  <a16:creationId xmlns:a16="http://schemas.microsoft.com/office/drawing/2014/main" id="{E584B1B9-8BCC-5972-3B0D-1040B6CF5289}"/>
                </a:ext>
              </a:extLst>
            </p:cNvPr>
            <p:cNvSpPr/>
            <p:nvPr/>
          </p:nvSpPr>
          <p:spPr>
            <a:xfrm>
              <a:off x="7273416" y="3430593"/>
              <a:ext cx="55891" cy="55453"/>
            </a:xfrm>
            <a:custGeom>
              <a:avLst/>
              <a:gdLst/>
              <a:ahLst/>
              <a:cxnLst/>
              <a:rect l="l" t="t" r="r" b="b"/>
              <a:pathLst>
                <a:path w="893" h="886" extrusionOk="0">
                  <a:moveTo>
                    <a:pt x="832" y="53"/>
                  </a:moveTo>
                  <a:lnTo>
                    <a:pt x="832" y="832"/>
                  </a:lnTo>
                  <a:lnTo>
                    <a:pt x="34" y="832"/>
                  </a:lnTo>
                  <a:lnTo>
                    <a:pt x="34" y="53"/>
                  </a:lnTo>
                  <a:close/>
                  <a:moveTo>
                    <a:pt x="34" y="0"/>
                  </a:moveTo>
                  <a:cubicBezTo>
                    <a:pt x="1" y="0"/>
                    <a:pt x="1" y="0"/>
                    <a:pt x="1" y="27"/>
                  </a:cubicBezTo>
                  <a:lnTo>
                    <a:pt x="1" y="859"/>
                  </a:lnTo>
                  <a:cubicBezTo>
                    <a:pt x="1" y="885"/>
                    <a:pt x="1" y="885"/>
                    <a:pt x="34" y="885"/>
                  </a:cubicBezTo>
                  <a:lnTo>
                    <a:pt x="866" y="885"/>
                  </a:lnTo>
                  <a:cubicBezTo>
                    <a:pt x="866" y="885"/>
                    <a:pt x="892" y="885"/>
                    <a:pt x="892" y="859"/>
                  </a:cubicBezTo>
                  <a:lnTo>
                    <a:pt x="892" y="27"/>
                  </a:lnTo>
                  <a:cubicBezTo>
                    <a:pt x="892" y="0"/>
                    <a:pt x="866" y="0"/>
                    <a:pt x="866"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9;p43">
              <a:extLst>
                <a:ext uri="{FF2B5EF4-FFF2-40B4-BE49-F238E27FC236}">
                  <a16:creationId xmlns:a16="http://schemas.microsoft.com/office/drawing/2014/main" id="{C7018F1F-CDB8-C599-DD89-23E7477D0138}"/>
                </a:ext>
              </a:extLst>
            </p:cNvPr>
            <p:cNvSpPr/>
            <p:nvPr/>
          </p:nvSpPr>
          <p:spPr>
            <a:xfrm>
              <a:off x="7348397" y="3430593"/>
              <a:ext cx="55453" cy="55453"/>
            </a:xfrm>
            <a:custGeom>
              <a:avLst/>
              <a:gdLst/>
              <a:ahLst/>
              <a:cxnLst/>
              <a:rect l="l" t="t" r="r" b="b"/>
              <a:pathLst>
                <a:path w="886" h="886" extrusionOk="0">
                  <a:moveTo>
                    <a:pt x="832" y="53"/>
                  </a:moveTo>
                  <a:lnTo>
                    <a:pt x="832" y="832"/>
                  </a:lnTo>
                  <a:lnTo>
                    <a:pt x="54" y="832"/>
                  </a:lnTo>
                  <a:lnTo>
                    <a:pt x="54" y="53"/>
                  </a:lnTo>
                  <a:close/>
                  <a:moveTo>
                    <a:pt x="27" y="0"/>
                  </a:moveTo>
                  <a:cubicBezTo>
                    <a:pt x="0" y="0"/>
                    <a:pt x="0" y="0"/>
                    <a:pt x="0" y="27"/>
                  </a:cubicBezTo>
                  <a:lnTo>
                    <a:pt x="0" y="859"/>
                  </a:lnTo>
                  <a:cubicBezTo>
                    <a:pt x="0" y="885"/>
                    <a:pt x="0" y="885"/>
                    <a:pt x="27" y="885"/>
                  </a:cubicBezTo>
                  <a:lnTo>
                    <a:pt x="859" y="885"/>
                  </a:lnTo>
                  <a:cubicBezTo>
                    <a:pt x="885" y="885"/>
                    <a:pt x="885" y="885"/>
                    <a:pt x="885" y="859"/>
                  </a:cubicBezTo>
                  <a:lnTo>
                    <a:pt x="885" y="27"/>
                  </a:lnTo>
                  <a:cubicBezTo>
                    <a:pt x="885" y="0"/>
                    <a:pt x="885" y="0"/>
                    <a:pt x="859"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0;p43">
              <a:extLst>
                <a:ext uri="{FF2B5EF4-FFF2-40B4-BE49-F238E27FC236}">
                  <a16:creationId xmlns:a16="http://schemas.microsoft.com/office/drawing/2014/main" id="{E1E0DBBA-4754-10B6-50B1-627974B7A942}"/>
                </a:ext>
              </a:extLst>
            </p:cNvPr>
            <p:cNvSpPr/>
            <p:nvPr/>
          </p:nvSpPr>
          <p:spPr>
            <a:xfrm>
              <a:off x="7422939" y="3430593"/>
              <a:ext cx="57142" cy="55453"/>
            </a:xfrm>
            <a:custGeom>
              <a:avLst/>
              <a:gdLst/>
              <a:ahLst/>
              <a:cxnLst/>
              <a:rect l="l" t="t" r="r" b="b"/>
              <a:pathLst>
                <a:path w="913" h="886" extrusionOk="0">
                  <a:moveTo>
                    <a:pt x="859" y="53"/>
                  </a:moveTo>
                  <a:lnTo>
                    <a:pt x="859" y="832"/>
                  </a:lnTo>
                  <a:lnTo>
                    <a:pt x="54" y="832"/>
                  </a:lnTo>
                  <a:lnTo>
                    <a:pt x="54" y="53"/>
                  </a:lnTo>
                  <a:close/>
                  <a:moveTo>
                    <a:pt x="27" y="0"/>
                  </a:moveTo>
                  <a:cubicBezTo>
                    <a:pt x="27" y="0"/>
                    <a:pt x="0" y="0"/>
                    <a:pt x="0" y="27"/>
                  </a:cubicBezTo>
                  <a:lnTo>
                    <a:pt x="0" y="859"/>
                  </a:lnTo>
                  <a:cubicBezTo>
                    <a:pt x="0" y="885"/>
                    <a:pt x="27" y="885"/>
                    <a:pt x="27" y="885"/>
                  </a:cubicBezTo>
                  <a:lnTo>
                    <a:pt x="885" y="885"/>
                  </a:lnTo>
                  <a:cubicBezTo>
                    <a:pt x="885" y="885"/>
                    <a:pt x="912" y="885"/>
                    <a:pt x="912" y="859"/>
                  </a:cubicBezTo>
                  <a:lnTo>
                    <a:pt x="912" y="27"/>
                  </a:lnTo>
                  <a:cubicBezTo>
                    <a:pt x="912" y="0"/>
                    <a:pt x="885" y="0"/>
                    <a:pt x="885"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1;p43">
              <a:extLst>
                <a:ext uri="{FF2B5EF4-FFF2-40B4-BE49-F238E27FC236}">
                  <a16:creationId xmlns:a16="http://schemas.microsoft.com/office/drawing/2014/main" id="{AC9BA904-E1C3-D564-2B20-C94AB033E940}"/>
                </a:ext>
              </a:extLst>
            </p:cNvPr>
            <p:cNvSpPr/>
            <p:nvPr/>
          </p:nvSpPr>
          <p:spPr>
            <a:xfrm>
              <a:off x="6896950" y="3831216"/>
              <a:ext cx="1129892" cy="419837"/>
            </a:xfrm>
            <a:custGeom>
              <a:avLst/>
              <a:gdLst/>
              <a:ahLst/>
              <a:cxnLst/>
              <a:rect l="l" t="t" r="r" b="b"/>
              <a:pathLst>
                <a:path w="18053" h="6708" extrusionOk="0">
                  <a:moveTo>
                    <a:pt x="2163" y="0"/>
                  </a:moveTo>
                  <a:lnTo>
                    <a:pt x="2137" y="53"/>
                  </a:lnTo>
                  <a:lnTo>
                    <a:pt x="1" y="5629"/>
                  </a:lnTo>
                  <a:cubicBezTo>
                    <a:pt x="1" y="5629"/>
                    <a:pt x="87" y="5683"/>
                    <a:pt x="333" y="5742"/>
                  </a:cubicBezTo>
                  <a:cubicBezTo>
                    <a:pt x="360" y="5769"/>
                    <a:pt x="393" y="5769"/>
                    <a:pt x="420" y="5796"/>
                  </a:cubicBezTo>
                  <a:cubicBezTo>
                    <a:pt x="1225" y="6042"/>
                    <a:pt x="3135" y="6541"/>
                    <a:pt x="6462" y="6681"/>
                  </a:cubicBezTo>
                  <a:lnTo>
                    <a:pt x="6575" y="6681"/>
                  </a:lnTo>
                  <a:cubicBezTo>
                    <a:pt x="7293" y="6707"/>
                    <a:pt x="8098" y="6707"/>
                    <a:pt x="8930" y="6707"/>
                  </a:cubicBezTo>
                  <a:cubicBezTo>
                    <a:pt x="15777" y="6601"/>
                    <a:pt x="18053" y="4631"/>
                    <a:pt x="18053" y="4631"/>
                  </a:cubicBezTo>
                  <a:lnTo>
                    <a:pt x="16303" y="27"/>
                  </a:lnTo>
                  <a:lnTo>
                    <a:pt x="2163" y="0"/>
                  </a:lnTo>
                  <a:close/>
                </a:path>
              </a:pathLst>
            </a:custGeom>
            <a:solidFill>
              <a:schemeClr val="accent3"/>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2;p43">
              <a:extLst>
                <a:ext uri="{FF2B5EF4-FFF2-40B4-BE49-F238E27FC236}">
                  <a16:creationId xmlns:a16="http://schemas.microsoft.com/office/drawing/2014/main" id="{4754C99F-9FEB-97FC-5F90-3A74BED86EB8}"/>
                </a:ext>
              </a:extLst>
            </p:cNvPr>
            <p:cNvSpPr/>
            <p:nvPr/>
          </p:nvSpPr>
          <p:spPr>
            <a:xfrm>
              <a:off x="6917792" y="3888671"/>
              <a:ext cx="406068" cy="360692"/>
            </a:xfrm>
            <a:custGeom>
              <a:avLst/>
              <a:gdLst/>
              <a:ahLst/>
              <a:cxnLst/>
              <a:rect l="l" t="t" r="r" b="b"/>
              <a:pathLst>
                <a:path w="6488" h="5763" extrusionOk="0">
                  <a:moveTo>
                    <a:pt x="2083" y="0"/>
                  </a:moveTo>
                  <a:cubicBezTo>
                    <a:pt x="2056" y="0"/>
                    <a:pt x="2023" y="0"/>
                    <a:pt x="2023" y="27"/>
                  </a:cubicBezTo>
                  <a:cubicBezTo>
                    <a:pt x="1278" y="1604"/>
                    <a:pt x="612" y="3214"/>
                    <a:pt x="0" y="4824"/>
                  </a:cubicBezTo>
                  <a:cubicBezTo>
                    <a:pt x="27" y="4851"/>
                    <a:pt x="60" y="4851"/>
                    <a:pt x="87" y="4878"/>
                  </a:cubicBezTo>
                  <a:cubicBezTo>
                    <a:pt x="692" y="3267"/>
                    <a:pt x="1391" y="1664"/>
                    <a:pt x="2110" y="107"/>
                  </a:cubicBezTo>
                  <a:cubicBezTo>
                    <a:pt x="2828" y="193"/>
                    <a:pt x="3553" y="247"/>
                    <a:pt x="4245" y="300"/>
                  </a:cubicBezTo>
                  <a:cubicBezTo>
                    <a:pt x="4937" y="386"/>
                    <a:pt x="5656" y="440"/>
                    <a:pt x="6381" y="499"/>
                  </a:cubicBezTo>
                  <a:cubicBezTo>
                    <a:pt x="6348" y="1411"/>
                    <a:pt x="6295" y="2329"/>
                    <a:pt x="6268" y="3214"/>
                  </a:cubicBezTo>
                  <a:cubicBezTo>
                    <a:pt x="6215" y="4046"/>
                    <a:pt x="6182" y="4904"/>
                    <a:pt x="6129" y="5763"/>
                  </a:cubicBezTo>
                  <a:lnTo>
                    <a:pt x="6242" y="5763"/>
                  </a:lnTo>
                  <a:cubicBezTo>
                    <a:pt x="6295" y="4904"/>
                    <a:pt x="6321" y="4046"/>
                    <a:pt x="6381" y="3214"/>
                  </a:cubicBezTo>
                  <a:cubicBezTo>
                    <a:pt x="6408" y="2329"/>
                    <a:pt x="6461" y="1384"/>
                    <a:pt x="6488" y="466"/>
                  </a:cubicBezTo>
                  <a:cubicBezTo>
                    <a:pt x="6488" y="440"/>
                    <a:pt x="6488" y="413"/>
                    <a:pt x="6461" y="413"/>
                  </a:cubicBezTo>
                  <a:cubicBezTo>
                    <a:pt x="5716" y="333"/>
                    <a:pt x="4964" y="273"/>
                    <a:pt x="4272" y="193"/>
                  </a:cubicBezTo>
                  <a:cubicBezTo>
                    <a:pt x="3553" y="134"/>
                    <a:pt x="2802" y="80"/>
                    <a:pt x="2083"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3;p43">
              <a:extLst>
                <a:ext uri="{FF2B5EF4-FFF2-40B4-BE49-F238E27FC236}">
                  <a16:creationId xmlns:a16="http://schemas.microsoft.com/office/drawing/2014/main" id="{88F9B377-DE32-9DC1-4EF3-F56FE499C0B7}"/>
                </a:ext>
              </a:extLst>
            </p:cNvPr>
            <p:cNvSpPr/>
            <p:nvPr/>
          </p:nvSpPr>
          <p:spPr>
            <a:xfrm>
              <a:off x="7448725" y="3838288"/>
              <a:ext cx="303675" cy="261991"/>
            </a:xfrm>
            <a:custGeom>
              <a:avLst/>
              <a:gdLst/>
              <a:ahLst/>
              <a:cxnLst/>
              <a:rect l="l" t="t" r="r" b="b"/>
              <a:pathLst>
                <a:path w="4852" h="4186" extrusionOk="0">
                  <a:moveTo>
                    <a:pt x="4439" y="0"/>
                  </a:moveTo>
                  <a:cubicBezTo>
                    <a:pt x="4413" y="27"/>
                    <a:pt x="4386" y="54"/>
                    <a:pt x="4386" y="80"/>
                  </a:cubicBezTo>
                  <a:cubicBezTo>
                    <a:pt x="4579" y="1271"/>
                    <a:pt x="4719" y="2522"/>
                    <a:pt x="4745" y="3740"/>
                  </a:cubicBezTo>
                  <a:cubicBezTo>
                    <a:pt x="3388" y="3906"/>
                    <a:pt x="1997" y="4019"/>
                    <a:pt x="640" y="4072"/>
                  </a:cubicBezTo>
                  <a:cubicBezTo>
                    <a:pt x="587" y="4072"/>
                    <a:pt x="527" y="4072"/>
                    <a:pt x="500" y="4046"/>
                  </a:cubicBezTo>
                  <a:cubicBezTo>
                    <a:pt x="473" y="4046"/>
                    <a:pt x="473" y="3993"/>
                    <a:pt x="473" y="3933"/>
                  </a:cubicBezTo>
                  <a:cubicBezTo>
                    <a:pt x="307" y="2715"/>
                    <a:pt x="194" y="1438"/>
                    <a:pt x="114" y="220"/>
                  </a:cubicBezTo>
                  <a:cubicBezTo>
                    <a:pt x="114" y="193"/>
                    <a:pt x="87" y="167"/>
                    <a:pt x="28" y="167"/>
                  </a:cubicBezTo>
                  <a:cubicBezTo>
                    <a:pt x="1" y="167"/>
                    <a:pt x="1" y="193"/>
                    <a:pt x="1" y="220"/>
                  </a:cubicBezTo>
                  <a:cubicBezTo>
                    <a:pt x="87" y="1471"/>
                    <a:pt x="194" y="2715"/>
                    <a:pt x="360" y="3966"/>
                  </a:cubicBezTo>
                  <a:cubicBezTo>
                    <a:pt x="360" y="3993"/>
                    <a:pt x="394" y="4099"/>
                    <a:pt x="447" y="4159"/>
                  </a:cubicBezTo>
                  <a:cubicBezTo>
                    <a:pt x="500" y="4186"/>
                    <a:pt x="527" y="4186"/>
                    <a:pt x="587" y="4186"/>
                  </a:cubicBezTo>
                  <a:lnTo>
                    <a:pt x="640" y="4186"/>
                  </a:lnTo>
                  <a:cubicBezTo>
                    <a:pt x="2024" y="4132"/>
                    <a:pt x="3441" y="3993"/>
                    <a:pt x="4798" y="3853"/>
                  </a:cubicBezTo>
                  <a:cubicBezTo>
                    <a:pt x="4825" y="3853"/>
                    <a:pt x="4852" y="3826"/>
                    <a:pt x="4852" y="3800"/>
                  </a:cubicBezTo>
                  <a:cubicBezTo>
                    <a:pt x="4825" y="2549"/>
                    <a:pt x="4685" y="1271"/>
                    <a:pt x="4492" y="54"/>
                  </a:cubicBezTo>
                  <a:cubicBezTo>
                    <a:pt x="4492" y="27"/>
                    <a:pt x="4466" y="0"/>
                    <a:pt x="4439" y="0"/>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4;p43">
              <a:extLst>
                <a:ext uri="{FF2B5EF4-FFF2-40B4-BE49-F238E27FC236}">
                  <a16:creationId xmlns:a16="http://schemas.microsoft.com/office/drawing/2014/main" id="{8CFFE8F2-EB55-B783-05B7-8FCEBE4BF8F9}"/>
                </a:ext>
              </a:extLst>
            </p:cNvPr>
            <p:cNvSpPr/>
            <p:nvPr/>
          </p:nvSpPr>
          <p:spPr>
            <a:xfrm>
              <a:off x="7030638" y="3798295"/>
              <a:ext cx="886677" cy="69597"/>
            </a:xfrm>
            <a:custGeom>
              <a:avLst/>
              <a:gdLst/>
              <a:ahLst/>
              <a:cxnLst/>
              <a:rect l="l" t="t" r="r" b="b"/>
              <a:pathLst>
                <a:path w="14167" h="1112" extrusionOk="0">
                  <a:moveTo>
                    <a:pt x="7074" y="1"/>
                  </a:moveTo>
                  <a:cubicBezTo>
                    <a:pt x="3161" y="1"/>
                    <a:pt x="1" y="247"/>
                    <a:pt x="1" y="553"/>
                  </a:cubicBezTo>
                  <a:cubicBezTo>
                    <a:pt x="1" y="859"/>
                    <a:pt x="3161" y="1112"/>
                    <a:pt x="7074" y="1112"/>
                  </a:cubicBezTo>
                  <a:cubicBezTo>
                    <a:pt x="10979" y="1112"/>
                    <a:pt x="14167" y="859"/>
                    <a:pt x="14167" y="553"/>
                  </a:cubicBezTo>
                  <a:cubicBezTo>
                    <a:pt x="14167" y="247"/>
                    <a:pt x="10979" y="1"/>
                    <a:pt x="7074" y="1"/>
                  </a:cubicBezTo>
                  <a:close/>
                </a:path>
              </a:pathLst>
            </a:custGeom>
            <a:solidFill>
              <a:schemeClr val="accent2"/>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5;p43">
              <a:extLst>
                <a:ext uri="{FF2B5EF4-FFF2-40B4-BE49-F238E27FC236}">
                  <a16:creationId xmlns:a16="http://schemas.microsoft.com/office/drawing/2014/main" id="{1146C94A-BE96-E1C7-7995-D438918585DF}"/>
                </a:ext>
              </a:extLst>
            </p:cNvPr>
            <p:cNvSpPr/>
            <p:nvPr/>
          </p:nvSpPr>
          <p:spPr>
            <a:xfrm>
              <a:off x="7391708" y="2440520"/>
              <a:ext cx="202846" cy="317444"/>
            </a:xfrm>
            <a:custGeom>
              <a:avLst/>
              <a:gdLst/>
              <a:ahLst/>
              <a:cxnLst/>
              <a:rect l="l" t="t" r="r" b="b"/>
              <a:pathLst>
                <a:path w="3241" h="5072" extrusionOk="0">
                  <a:moveTo>
                    <a:pt x="841" y="1"/>
                  </a:moveTo>
                  <a:cubicBezTo>
                    <a:pt x="792" y="1"/>
                    <a:pt x="742" y="6"/>
                    <a:pt x="692" y="16"/>
                  </a:cubicBezTo>
                  <a:cubicBezTo>
                    <a:pt x="220" y="96"/>
                    <a:pt x="0" y="735"/>
                    <a:pt x="54" y="1181"/>
                  </a:cubicBezTo>
                  <a:cubicBezTo>
                    <a:pt x="107" y="1647"/>
                    <a:pt x="386" y="2066"/>
                    <a:pt x="692" y="2425"/>
                  </a:cubicBezTo>
                  <a:cubicBezTo>
                    <a:pt x="972" y="2784"/>
                    <a:pt x="1305" y="3177"/>
                    <a:pt x="1411" y="3616"/>
                  </a:cubicBezTo>
                  <a:cubicBezTo>
                    <a:pt x="1498" y="3896"/>
                    <a:pt x="1498" y="4202"/>
                    <a:pt x="1577" y="4475"/>
                  </a:cubicBezTo>
                  <a:cubicBezTo>
                    <a:pt x="1664" y="4727"/>
                    <a:pt x="1857" y="5007"/>
                    <a:pt x="2136" y="5060"/>
                  </a:cubicBezTo>
                  <a:cubicBezTo>
                    <a:pt x="2172" y="5068"/>
                    <a:pt x="2208" y="5071"/>
                    <a:pt x="2244" y="5071"/>
                  </a:cubicBezTo>
                  <a:cubicBezTo>
                    <a:pt x="2454" y="5071"/>
                    <a:pt x="2655" y="4945"/>
                    <a:pt x="2768" y="4781"/>
                  </a:cubicBezTo>
                  <a:cubicBezTo>
                    <a:pt x="2935" y="4614"/>
                    <a:pt x="2995" y="4368"/>
                    <a:pt x="3048" y="4115"/>
                  </a:cubicBezTo>
                  <a:cubicBezTo>
                    <a:pt x="3241" y="2951"/>
                    <a:pt x="2768" y="1733"/>
                    <a:pt x="2050" y="788"/>
                  </a:cubicBezTo>
                  <a:cubicBezTo>
                    <a:pt x="1797" y="463"/>
                    <a:pt x="1320" y="1"/>
                    <a:pt x="841" y="1"/>
                  </a:cubicBezTo>
                  <a:close/>
                </a:path>
              </a:pathLst>
            </a:custGeom>
            <a:solidFill>
              <a:srgbClr val="FDFDFB"/>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6;p43">
              <a:extLst>
                <a:ext uri="{FF2B5EF4-FFF2-40B4-BE49-F238E27FC236}">
                  <a16:creationId xmlns:a16="http://schemas.microsoft.com/office/drawing/2014/main" id="{E12D218F-9843-B88E-73CF-8ECF038A779B}"/>
                </a:ext>
              </a:extLst>
            </p:cNvPr>
            <p:cNvSpPr/>
            <p:nvPr/>
          </p:nvSpPr>
          <p:spPr>
            <a:xfrm>
              <a:off x="7507871" y="2798834"/>
              <a:ext cx="105835" cy="104146"/>
            </a:xfrm>
            <a:custGeom>
              <a:avLst/>
              <a:gdLst/>
              <a:ahLst/>
              <a:cxnLst/>
              <a:rect l="l" t="t" r="r" b="b"/>
              <a:pathLst>
                <a:path w="1691" h="1664" extrusionOk="0">
                  <a:moveTo>
                    <a:pt x="833" y="0"/>
                  </a:moveTo>
                  <a:cubicBezTo>
                    <a:pt x="387" y="0"/>
                    <a:pt x="1" y="360"/>
                    <a:pt x="1" y="832"/>
                  </a:cubicBezTo>
                  <a:cubicBezTo>
                    <a:pt x="1" y="1305"/>
                    <a:pt x="387" y="1664"/>
                    <a:pt x="833" y="1664"/>
                  </a:cubicBezTo>
                  <a:cubicBezTo>
                    <a:pt x="1305" y="1664"/>
                    <a:pt x="1691" y="1305"/>
                    <a:pt x="1691" y="832"/>
                  </a:cubicBezTo>
                  <a:cubicBezTo>
                    <a:pt x="1691" y="360"/>
                    <a:pt x="1305" y="0"/>
                    <a:pt x="833" y="0"/>
                  </a:cubicBezTo>
                  <a:close/>
                </a:path>
              </a:pathLst>
            </a:custGeom>
            <a:solidFill>
              <a:srgbClr val="FDFDFB"/>
            </a:solidFill>
            <a:ln>
              <a:noFill/>
            </a:ln>
            <a:effectLst>
              <a:outerShdw blurRad="242888" dist="19050" dir="5400000" algn="bl" rotWithShape="0">
                <a:schemeClr val="lt2">
                  <a:alpha val="4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660;p41">
            <a:extLst>
              <a:ext uri="{FF2B5EF4-FFF2-40B4-BE49-F238E27FC236}">
                <a16:creationId xmlns:a16="http://schemas.microsoft.com/office/drawing/2014/main" id="{7A10154B-BF3E-3B34-059F-BDE394DE4AD1}"/>
              </a:ext>
            </a:extLst>
          </p:cNvPr>
          <p:cNvGrpSpPr/>
          <p:nvPr/>
        </p:nvGrpSpPr>
        <p:grpSpPr>
          <a:xfrm rot="-1087062">
            <a:off x="-1997591" y="5462734"/>
            <a:ext cx="1578609" cy="733424"/>
            <a:chOff x="794000" y="4029374"/>
            <a:chExt cx="1893175" cy="879572"/>
          </a:xfrm>
        </p:grpSpPr>
        <p:sp>
          <p:nvSpPr>
            <p:cNvPr id="35" name="Google Shape;661;p41">
              <a:extLst>
                <a:ext uri="{FF2B5EF4-FFF2-40B4-BE49-F238E27FC236}">
                  <a16:creationId xmlns:a16="http://schemas.microsoft.com/office/drawing/2014/main" id="{F1A81EEA-110C-7F50-CA16-5EEACE14B174}"/>
                </a:ext>
              </a:extLst>
            </p:cNvPr>
            <p:cNvSpPr/>
            <p:nvPr/>
          </p:nvSpPr>
          <p:spPr>
            <a:xfrm>
              <a:off x="794000" y="4436799"/>
              <a:ext cx="623512" cy="399858"/>
            </a:xfrm>
            <a:custGeom>
              <a:avLst/>
              <a:gdLst/>
              <a:ahLst/>
              <a:cxnLst/>
              <a:rect l="l" t="t" r="r" b="b"/>
              <a:pathLst>
                <a:path w="9816" h="6295" extrusionOk="0">
                  <a:moveTo>
                    <a:pt x="4379" y="0"/>
                  </a:moveTo>
                  <a:cubicBezTo>
                    <a:pt x="3853" y="0"/>
                    <a:pt x="3295" y="0"/>
                    <a:pt x="2795" y="167"/>
                  </a:cubicBezTo>
                  <a:cubicBezTo>
                    <a:pt x="2270" y="306"/>
                    <a:pt x="1771" y="559"/>
                    <a:pt x="1438" y="998"/>
                  </a:cubicBezTo>
                  <a:cubicBezTo>
                    <a:pt x="1574" y="922"/>
                    <a:pt x="1725" y="886"/>
                    <a:pt x="1876" y="886"/>
                  </a:cubicBezTo>
                  <a:cubicBezTo>
                    <a:pt x="2161" y="886"/>
                    <a:pt x="2441" y="1016"/>
                    <a:pt x="2603" y="1251"/>
                  </a:cubicBezTo>
                  <a:cubicBezTo>
                    <a:pt x="2829" y="1584"/>
                    <a:pt x="2716" y="2163"/>
                    <a:pt x="2330" y="2362"/>
                  </a:cubicBezTo>
                  <a:cubicBezTo>
                    <a:pt x="2181" y="2416"/>
                    <a:pt x="2029" y="2431"/>
                    <a:pt x="1877" y="2431"/>
                  </a:cubicBezTo>
                  <a:cubicBezTo>
                    <a:pt x="1700" y="2431"/>
                    <a:pt x="1522" y="2411"/>
                    <a:pt x="1349" y="2411"/>
                  </a:cubicBezTo>
                  <a:cubicBezTo>
                    <a:pt x="1305" y="2411"/>
                    <a:pt x="1262" y="2412"/>
                    <a:pt x="1219" y="2415"/>
                  </a:cubicBezTo>
                  <a:cubicBezTo>
                    <a:pt x="773" y="2442"/>
                    <a:pt x="360" y="2748"/>
                    <a:pt x="167" y="3134"/>
                  </a:cubicBezTo>
                  <a:cubicBezTo>
                    <a:pt x="1" y="3527"/>
                    <a:pt x="27" y="3966"/>
                    <a:pt x="54" y="4412"/>
                  </a:cubicBezTo>
                  <a:cubicBezTo>
                    <a:pt x="81" y="4159"/>
                    <a:pt x="387" y="4026"/>
                    <a:pt x="633" y="4026"/>
                  </a:cubicBezTo>
                  <a:cubicBezTo>
                    <a:pt x="667" y="4016"/>
                    <a:pt x="701" y="4012"/>
                    <a:pt x="734" y="4012"/>
                  </a:cubicBezTo>
                  <a:cubicBezTo>
                    <a:pt x="811" y="4012"/>
                    <a:pt x="883" y="4034"/>
                    <a:pt x="939" y="4052"/>
                  </a:cubicBezTo>
                  <a:cubicBezTo>
                    <a:pt x="1245" y="4192"/>
                    <a:pt x="1298" y="4605"/>
                    <a:pt x="1245" y="4937"/>
                  </a:cubicBezTo>
                  <a:cubicBezTo>
                    <a:pt x="1165" y="5243"/>
                    <a:pt x="1052" y="5603"/>
                    <a:pt x="1219" y="5909"/>
                  </a:cubicBezTo>
                  <a:cubicBezTo>
                    <a:pt x="1385" y="6215"/>
                    <a:pt x="1771" y="6295"/>
                    <a:pt x="2103" y="6295"/>
                  </a:cubicBezTo>
                  <a:cubicBezTo>
                    <a:pt x="2356" y="6295"/>
                    <a:pt x="2603" y="6241"/>
                    <a:pt x="2829" y="6128"/>
                  </a:cubicBezTo>
                  <a:cubicBezTo>
                    <a:pt x="3434" y="5822"/>
                    <a:pt x="3627" y="5077"/>
                    <a:pt x="4020" y="4525"/>
                  </a:cubicBezTo>
                  <a:cubicBezTo>
                    <a:pt x="4119" y="4395"/>
                    <a:pt x="4246" y="4242"/>
                    <a:pt x="4397" y="4242"/>
                  </a:cubicBezTo>
                  <a:cubicBezTo>
                    <a:pt x="4409" y="4242"/>
                    <a:pt x="4420" y="4243"/>
                    <a:pt x="4432" y="4245"/>
                  </a:cubicBezTo>
                  <a:cubicBezTo>
                    <a:pt x="4599" y="4272"/>
                    <a:pt x="4712" y="4412"/>
                    <a:pt x="4738" y="4578"/>
                  </a:cubicBezTo>
                  <a:cubicBezTo>
                    <a:pt x="4738" y="4718"/>
                    <a:pt x="4712" y="4884"/>
                    <a:pt x="4659" y="5024"/>
                  </a:cubicBezTo>
                  <a:cubicBezTo>
                    <a:pt x="4545" y="5356"/>
                    <a:pt x="4432" y="5689"/>
                    <a:pt x="4326" y="6022"/>
                  </a:cubicBezTo>
                  <a:cubicBezTo>
                    <a:pt x="4360" y="6044"/>
                    <a:pt x="4395" y="6053"/>
                    <a:pt x="4430" y="6053"/>
                  </a:cubicBezTo>
                  <a:cubicBezTo>
                    <a:pt x="4478" y="6053"/>
                    <a:pt x="4526" y="6037"/>
                    <a:pt x="4572" y="6022"/>
                  </a:cubicBezTo>
                  <a:cubicBezTo>
                    <a:pt x="5211" y="5742"/>
                    <a:pt x="5710" y="5190"/>
                    <a:pt x="5956" y="4525"/>
                  </a:cubicBezTo>
                  <a:cubicBezTo>
                    <a:pt x="6069" y="4219"/>
                    <a:pt x="6122" y="3886"/>
                    <a:pt x="6349" y="3660"/>
                  </a:cubicBezTo>
                  <a:cubicBezTo>
                    <a:pt x="6595" y="3440"/>
                    <a:pt x="6928" y="3387"/>
                    <a:pt x="7260" y="3387"/>
                  </a:cubicBezTo>
                  <a:cubicBezTo>
                    <a:pt x="7529" y="3408"/>
                    <a:pt x="7781" y="3447"/>
                    <a:pt x="8044" y="3447"/>
                  </a:cubicBezTo>
                  <a:cubicBezTo>
                    <a:pt x="8106" y="3447"/>
                    <a:pt x="8168" y="3445"/>
                    <a:pt x="8232" y="3440"/>
                  </a:cubicBezTo>
                  <a:cubicBezTo>
                    <a:pt x="9090" y="3300"/>
                    <a:pt x="9815" y="2196"/>
                    <a:pt x="9316" y="1391"/>
                  </a:cubicBezTo>
                  <a:cubicBezTo>
                    <a:pt x="8870" y="612"/>
                    <a:pt x="7400" y="366"/>
                    <a:pt x="6595" y="200"/>
                  </a:cubicBezTo>
                  <a:cubicBezTo>
                    <a:pt x="5876" y="60"/>
                    <a:pt x="5124" y="0"/>
                    <a:pt x="4379" y="0"/>
                  </a:cubicBezTo>
                  <a:close/>
                </a:path>
              </a:pathLst>
            </a:custGeom>
            <a:solidFill>
              <a:srgbClr val="F8FF41"/>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2;p41">
              <a:extLst>
                <a:ext uri="{FF2B5EF4-FFF2-40B4-BE49-F238E27FC236}">
                  <a16:creationId xmlns:a16="http://schemas.microsoft.com/office/drawing/2014/main" id="{93F4120A-FC3D-BE07-38DB-94CBC4167713}"/>
                </a:ext>
              </a:extLst>
            </p:cNvPr>
            <p:cNvSpPr/>
            <p:nvPr/>
          </p:nvSpPr>
          <p:spPr>
            <a:xfrm>
              <a:off x="1010416" y="4481137"/>
              <a:ext cx="234198" cy="204217"/>
            </a:xfrm>
            <a:custGeom>
              <a:avLst/>
              <a:gdLst/>
              <a:ahLst/>
              <a:cxnLst/>
              <a:rect l="l" t="t" r="r" b="b"/>
              <a:pathLst>
                <a:path w="3687" h="3215" extrusionOk="0">
                  <a:moveTo>
                    <a:pt x="2123" y="7"/>
                  </a:moveTo>
                  <a:cubicBezTo>
                    <a:pt x="1970" y="7"/>
                    <a:pt x="1817" y="14"/>
                    <a:pt x="1664" y="27"/>
                  </a:cubicBezTo>
                  <a:cubicBezTo>
                    <a:pt x="1192" y="81"/>
                    <a:pt x="779" y="247"/>
                    <a:pt x="387" y="526"/>
                  </a:cubicBezTo>
                  <a:cubicBezTo>
                    <a:pt x="194" y="666"/>
                    <a:pt x="1" y="886"/>
                    <a:pt x="87" y="1105"/>
                  </a:cubicBezTo>
                  <a:cubicBezTo>
                    <a:pt x="144" y="988"/>
                    <a:pt x="266" y="933"/>
                    <a:pt x="392" y="933"/>
                  </a:cubicBezTo>
                  <a:cubicBezTo>
                    <a:pt x="502" y="933"/>
                    <a:pt x="615" y="975"/>
                    <a:pt x="693" y="1052"/>
                  </a:cubicBezTo>
                  <a:cubicBezTo>
                    <a:pt x="859" y="1218"/>
                    <a:pt x="886" y="1498"/>
                    <a:pt x="806" y="1691"/>
                  </a:cubicBezTo>
                  <a:cubicBezTo>
                    <a:pt x="719" y="1910"/>
                    <a:pt x="553" y="2103"/>
                    <a:pt x="387" y="2270"/>
                  </a:cubicBezTo>
                  <a:cubicBezTo>
                    <a:pt x="253" y="2409"/>
                    <a:pt x="87" y="2549"/>
                    <a:pt x="27" y="2742"/>
                  </a:cubicBezTo>
                  <a:cubicBezTo>
                    <a:pt x="1" y="2935"/>
                    <a:pt x="114" y="3188"/>
                    <a:pt x="307" y="3215"/>
                  </a:cubicBezTo>
                  <a:cubicBezTo>
                    <a:pt x="387" y="3215"/>
                    <a:pt x="446" y="3188"/>
                    <a:pt x="526" y="3161"/>
                  </a:cubicBezTo>
                  <a:cubicBezTo>
                    <a:pt x="1218" y="2855"/>
                    <a:pt x="1917" y="2549"/>
                    <a:pt x="2496" y="2077"/>
                  </a:cubicBezTo>
                  <a:cubicBezTo>
                    <a:pt x="2915" y="1744"/>
                    <a:pt x="3328" y="1272"/>
                    <a:pt x="3467" y="746"/>
                  </a:cubicBezTo>
                  <a:cubicBezTo>
                    <a:pt x="3687" y="1"/>
                    <a:pt x="3188" y="54"/>
                    <a:pt x="2582" y="27"/>
                  </a:cubicBezTo>
                  <a:cubicBezTo>
                    <a:pt x="2429" y="14"/>
                    <a:pt x="2276" y="7"/>
                    <a:pt x="2123" y="7"/>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3;p41">
              <a:extLst>
                <a:ext uri="{FF2B5EF4-FFF2-40B4-BE49-F238E27FC236}">
                  <a16:creationId xmlns:a16="http://schemas.microsoft.com/office/drawing/2014/main" id="{E971A0F3-F77C-6D76-3190-9FD4AF16B97E}"/>
                </a:ext>
              </a:extLst>
            </p:cNvPr>
            <p:cNvSpPr/>
            <p:nvPr/>
          </p:nvSpPr>
          <p:spPr>
            <a:xfrm>
              <a:off x="1503657" y="4549613"/>
              <a:ext cx="721968" cy="359333"/>
            </a:xfrm>
            <a:custGeom>
              <a:avLst/>
              <a:gdLst/>
              <a:ahLst/>
              <a:cxnLst/>
              <a:rect l="l" t="t" r="r" b="b"/>
              <a:pathLst>
                <a:path w="11366" h="5657" extrusionOk="0">
                  <a:moveTo>
                    <a:pt x="11365" y="1"/>
                  </a:moveTo>
                  <a:lnTo>
                    <a:pt x="11286" y="27"/>
                  </a:lnTo>
                  <a:lnTo>
                    <a:pt x="2802" y="1085"/>
                  </a:lnTo>
                  <a:lnTo>
                    <a:pt x="2103" y="2190"/>
                  </a:lnTo>
                  <a:lnTo>
                    <a:pt x="1" y="5656"/>
                  </a:lnTo>
                  <a:lnTo>
                    <a:pt x="9123" y="1139"/>
                  </a:lnTo>
                  <a:lnTo>
                    <a:pt x="11086" y="140"/>
                  </a:lnTo>
                  <a:lnTo>
                    <a:pt x="11365" y="1"/>
                  </a:lnTo>
                  <a:close/>
                </a:path>
              </a:pathLst>
            </a:custGeom>
            <a:solidFill>
              <a:srgbClr val="2B54B6"/>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4;p41">
              <a:extLst>
                <a:ext uri="{FF2B5EF4-FFF2-40B4-BE49-F238E27FC236}">
                  <a16:creationId xmlns:a16="http://schemas.microsoft.com/office/drawing/2014/main" id="{369234E5-75A1-5967-278D-F1608BEADE25}"/>
                </a:ext>
              </a:extLst>
            </p:cNvPr>
            <p:cNvSpPr/>
            <p:nvPr/>
          </p:nvSpPr>
          <p:spPr>
            <a:xfrm>
              <a:off x="1637242" y="4551328"/>
              <a:ext cx="583304" cy="137394"/>
            </a:xfrm>
            <a:custGeom>
              <a:avLst/>
              <a:gdLst/>
              <a:ahLst/>
              <a:cxnLst/>
              <a:rect l="l" t="t" r="r" b="b"/>
              <a:pathLst>
                <a:path w="9183" h="2163" extrusionOk="0">
                  <a:moveTo>
                    <a:pt x="9183" y="0"/>
                  </a:moveTo>
                  <a:lnTo>
                    <a:pt x="699" y="1058"/>
                  </a:lnTo>
                  <a:lnTo>
                    <a:pt x="0" y="2163"/>
                  </a:lnTo>
                  <a:lnTo>
                    <a:pt x="280" y="2163"/>
                  </a:lnTo>
                  <a:cubicBezTo>
                    <a:pt x="1364" y="2163"/>
                    <a:pt x="2496" y="2056"/>
                    <a:pt x="3553" y="1890"/>
                  </a:cubicBezTo>
                  <a:cubicBezTo>
                    <a:pt x="4718" y="1724"/>
                    <a:pt x="5909" y="1497"/>
                    <a:pt x="7020" y="1112"/>
                  </a:cubicBezTo>
                  <a:lnTo>
                    <a:pt x="8983" y="113"/>
                  </a:lnTo>
                  <a:cubicBezTo>
                    <a:pt x="9043" y="87"/>
                    <a:pt x="9096" y="27"/>
                    <a:pt x="9183" y="0"/>
                  </a:cubicBez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5;p41">
              <a:extLst>
                <a:ext uri="{FF2B5EF4-FFF2-40B4-BE49-F238E27FC236}">
                  <a16:creationId xmlns:a16="http://schemas.microsoft.com/office/drawing/2014/main" id="{4E1EE6FA-EEBB-BF8F-3712-077C61ED17C8}"/>
                </a:ext>
              </a:extLst>
            </p:cNvPr>
            <p:cNvSpPr/>
            <p:nvPr/>
          </p:nvSpPr>
          <p:spPr>
            <a:xfrm>
              <a:off x="1283493" y="4044111"/>
              <a:ext cx="806450" cy="183509"/>
            </a:xfrm>
            <a:custGeom>
              <a:avLst/>
              <a:gdLst/>
              <a:ahLst/>
              <a:cxnLst/>
              <a:rect l="l" t="t" r="r" b="b"/>
              <a:pathLst>
                <a:path w="12696" h="2889" extrusionOk="0">
                  <a:moveTo>
                    <a:pt x="0" y="1"/>
                  </a:moveTo>
                  <a:lnTo>
                    <a:pt x="3407" y="2190"/>
                  </a:lnTo>
                  <a:lnTo>
                    <a:pt x="4518" y="2889"/>
                  </a:lnTo>
                  <a:lnTo>
                    <a:pt x="12616" y="167"/>
                  </a:lnTo>
                  <a:lnTo>
                    <a:pt x="12696" y="140"/>
                  </a:lnTo>
                  <a:lnTo>
                    <a:pt x="12390" y="140"/>
                  </a:lnTo>
                  <a:lnTo>
                    <a:pt x="10200" y="114"/>
                  </a:lnTo>
                  <a:lnTo>
                    <a:pt x="0" y="1"/>
                  </a:lnTo>
                  <a:close/>
                </a:path>
              </a:pathLst>
            </a:custGeom>
            <a:solidFill>
              <a:srgbClr val="2B54B6"/>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6;p41">
              <a:extLst>
                <a:ext uri="{FF2B5EF4-FFF2-40B4-BE49-F238E27FC236}">
                  <a16:creationId xmlns:a16="http://schemas.microsoft.com/office/drawing/2014/main" id="{7FCCFFBA-D2C6-A171-421A-DC6D55BD9B4F}"/>
                </a:ext>
              </a:extLst>
            </p:cNvPr>
            <p:cNvSpPr/>
            <p:nvPr/>
          </p:nvSpPr>
          <p:spPr>
            <a:xfrm>
              <a:off x="1499846" y="4051288"/>
              <a:ext cx="585019" cy="176332"/>
            </a:xfrm>
            <a:custGeom>
              <a:avLst/>
              <a:gdLst/>
              <a:ahLst/>
              <a:cxnLst/>
              <a:rect l="l" t="t" r="r" b="b"/>
              <a:pathLst>
                <a:path w="9210" h="2776" extrusionOk="0">
                  <a:moveTo>
                    <a:pt x="6794" y="1"/>
                  </a:moveTo>
                  <a:cubicBezTo>
                    <a:pt x="5603" y="114"/>
                    <a:pt x="4439" y="447"/>
                    <a:pt x="3301" y="779"/>
                  </a:cubicBezTo>
                  <a:cubicBezTo>
                    <a:pt x="2197" y="1139"/>
                    <a:pt x="1032" y="1551"/>
                    <a:pt x="1" y="2077"/>
                  </a:cubicBezTo>
                  <a:lnTo>
                    <a:pt x="1112" y="2776"/>
                  </a:lnTo>
                  <a:lnTo>
                    <a:pt x="9210" y="54"/>
                  </a:lnTo>
                  <a:cubicBezTo>
                    <a:pt x="9123" y="54"/>
                    <a:pt x="9043" y="27"/>
                    <a:pt x="8984" y="27"/>
                  </a:cubicBezTo>
                  <a:lnTo>
                    <a:pt x="6794" y="1"/>
                  </a:ln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7;p41">
              <a:extLst>
                <a:ext uri="{FF2B5EF4-FFF2-40B4-BE49-F238E27FC236}">
                  <a16:creationId xmlns:a16="http://schemas.microsoft.com/office/drawing/2014/main" id="{B92F107C-14E9-08B3-8A75-20CFD5FB7DC0}"/>
                </a:ext>
              </a:extLst>
            </p:cNvPr>
            <p:cNvSpPr/>
            <p:nvPr/>
          </p:nvSpPr>
          <p:spPr>
            <a:xfrm>
              <a:off x="1133838" y="4029374"/>
              <a:ext cx="1553318" cy="770498"/>
            </a:xfrm>
            <a:custGeom>
              <a:avLst/>
              <a:gdLst/>
              <a:ahLst/>
              <a:cxnLst/>
              <a:rect l="l" t="t" r="r" b="b"/>
              <a:pathLst>
                <a:path w="24454" h="12130" extrusionOk="0">
                  <a:moveTo>
                    <a:pt x="16542" y="0"/>
                  </a:moveTo>
                  <a:cubicBezTo>
                    <a:pt x="15411" y="0"/>
                    <a:pt x="14194" y="113"/>
                    <a:pt x="12916" y="399"/>
                  </a:cubicBezTo>
                  <a:cubicBezTo>
                    <a:pt x="11199" y="758"/>
                    <a:pt x="9788" y="1317"/>
                    <a:pt x="8624" y="1956"/>
                  </a:cubicBezTo>
                  <a:cubicBezTo>
                    <a:pt x="7985" y="2289"/>
                    <a:pt x="7400" y="2675"/>
                    <a:pt x="6901" y="3034"/>
                  </a:cubicBezTo>
                  <a:cubicBezTo>
                    <a:pt x="4964" y="4478"/>
                    <a:pt x="4186" y="5889"/>
                    <a:pt x="4186" y="5889"/>
                  </a:cubicBezTo>
                  <a:lnTo>
                    <a:pt x="579" y="5389"/>
                  </a:lnTo>
                  <a:lnTo>
                    <a:pt x="440" y="5363"/>
                  </a:lnTo>
                  <a:lnTo>
                    <a:pt x="1" y="5310"/>
                  </a:lnTo>
                  <a:lnTo>
                    <a:pt x="1637" y="12130"/>
                  </a:lnTo>
                  <a:lnTo>
                    <a:pt x="2329" y="11438"/>
                  </a:lnTo>
                  <a:lnTo>
                    <a:pt x="2436" y="11325"/>
                  </a:lnTo>
                  <a:lnTo>
                    <a:pt x="5018" y="8690"/>
                  </a:lnTo>
                  <a:cubicBezTo>
                    <a:pt x="5018" y="8690"/>
                    <a:pt x="6155" y="9275"/>
                    <a:pt x="8038" y="9608"/>
                  </a:cubicBezTo>
                  <a:cubicBezTo>
                    <a:pt x="8730" y="9714"/>
                    <a:pt x="9509" y="9801"/>
                    <a:pt x="10367" y="9801"/>
                  </a:cubicBezTo>
                  <a:cubicBezTo>
                    <a:pt x="10440" y="9802"/>
                    <a:pt x="10514" y="9803"/>
                    <a:pt x="10587" y="9803"/>
                  </a:cubicBezTo>
                  <a:cubicBezTo>
                    <a:pt x="12088" y="9803"/>
                    <a:pt x="13815" y="9542"/>
                    <a:pt x="15717" y="8883"/>
                  </a:cubicBezTo>
                  <a:cubicBezTo>
                    <a:pt x="17108" y="8384"/>
                    <a:pt x="18325" y="7745"/>
                    <a:pt x="19377" y="7053"/>
                  </a:cubicBezTo>
                  <a:cubicBezTo>
                    <a:pt x="22870" y="4751"/>
                    <a:pt x="24453" y="1923"/>
                    <a:pt x="24453" y="1923"/>
                  </a:cubicBezTo>
                  <a:cubicBezTo>
                    <a:pt x="24453" y="1923"/>
                    <a:pt x="22151" y="565"/>
                    <a:pt x="18631" y="126"/>
                  </a:cubicBezTo>
                  <a:cubicBezTo>
                    <a:pt x="17976" y="48"/>
                    <a:pt x="17277" y="0"/>
                    <a:pt x="16542" y="0"/>
                  </a:cubicBezTo>
                  <a:close/>
                </a:path>
              </a:pathLst>
            </a:custGeom>
            <a:solidFill>
              <a:schemeClr val="lt1"/>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68;p41">
              <a:extLst>
                <a:ext uri="{FF2B5EF4-FFF2-40B4-BE49-F238E27FC236}">
                  <a16:creationId xmlns:a16="http://schemas.microsoft.com/office/drawing/2014/main" id="{12DF34F5-47CE-D035-5B54-7BEA9F6A296C}"/>
                </a:ext>
              </a:extLst>
            </p:cNvPr>
            <p:cNvSpPr/>
            <p:nvPr/>
          </p:nvSpPr>
          <p:spPr>
            <a:xfrm>
              <a:off x="2288968" y="4037377"/>
              <a:ext cx="398207" cy="440003"/>
            </a:xfrm>
            <a:custGeom>
              <a:avLst/>
              <a:gdLst/>
              <a:ahLst/>
              <a:cxnLst/>
              <a:rect l="l" t="t" r="r" b="b"/>
              <a:pathLst>
                <a:path w="6269" h="6927" extrusionOk="0">
                  <a:moveTo>
                    <a:pt x="446" y="0"/>
                  </a:moveTo>
                  <a:lnTo>
                    <a:pt x="446" y="0"/>
                  </a:lnTo>
                  <a:cubicBezTo>
                    <a:pt x="1" y="1630"/>
                    <a:pt x="167" y="3520"/>
                    <a:pt x="586" y="5124"/>
                  </a:cubicBezTo>
                  <a:cubicBezTo>
                    <a:pt x="719" y="5736"/>
                    <a:pt x="945" y="6348"/>
                    <a:pt x="1192" y="6927"/>
                  </a:cubicBezTo>
                  <a:cubicBezTo>
                    <a:pt x="4685" y="4625"/>
                    <a:pt x="6268" y="1797"/>
                    <a:pt x="6268" y="1797"/>
                  </a:cubicBezTo>
                  <a:cubicBezTo>
                    <a:pt x="6268" y="1797"/>
                    <a:pt x="3966" y="439"/>
                    <a:pt x="446" y="0"/>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9;p41">
              <a:extLst>
                <a:ext uri="{FF2B5EF4-FFF2-40B4-BE49-F238E27FC236}">
                  <a16:creationId xmlns:a16="http://schemas.microsoft.com/office/drawing/2014/main" id="{467350CB-7F96-DFDB-0272-48689687B8DF}"/>
                </a:ext>
              </a:extLst>
            </p:cNvPr>
            <p:cNvSpPr/>
            <p:nvPr/>
          </p:nvSpPr>
          <p:spPr>
            <a:xfrm>
              <a:off x="1876907" y="4158639"/>
              <a:ext cx="295876" cy="295940"/>
            </a:xfrm>
            <a:custGeom>
              <a:avLst/>
              <a:gdLst/>
              <a:ahLst/>
              <a:cxnLst/>
              <a:rect l="l" t="t" r="r" b="b"/>
              <a:pathLst>
                <a:path w="4658" h="4659" extrusionOk="0">
                  <a:moveTo>
                    <a:pt x="2329" y="1"/>
                  </a:moveTo>
                  <a:cubicBezTo>
                    <a:pt x="1051" y="1"/>
                    <a:pt x="0" y="1052"/>
                    <a:pt x="0" y="2330"/>
                  </a:cubicBezTo>
                  <a:cubicBezTo>
                    <a:pt x="0" y="3607"/>
                    <a:pt x="1051" y="4659"/>
                    <a:pt x="2329" y="4659"/>
                  </a:cubicBezTo>
                  <a:cubicBezTo>
                    <a:pt x="3606" y="4659"/>
                    <a:pt x="4658" y="3607"/>
                    <a:pt x="4658" y="2330"/>
                  </a:cubicBezTo>
                  <a:cubicBezTo>
                    <a:pt x="4658" y="1052"/>
                    <a:pt x="3606" y="1"/>
                    <a:pt x="2329" y="1"/>
                  </a:cubicBezTo>
                  <a:close/>
                </a:path>
              </a:pathLst>
            </a:custGeom>
            <a:solidFill>
              <a:schemeClr val="lt2"/>
            </a:solidFill>
            <a:ln w="9525" cap="flat" cmpd="sng">
              <a:solidFill>
                <a:srgbClr val="320179"/>
              </a:solidFill>
              <a:prstDash val="solid"/>
              <a:round/>
              <a:headEnd type="none" w="sm" len="sm"/>
              <a:tailEnd type="none" w="sm" len="sm"/>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 name="Google Shape;670;p41">
              <a:extLst>
                <a:ext uri="{FF2B5EF4-FFF2-40B4-BE49-F238E27FC236}">
                  <a16:creationId xmlns:a16="http://schemas.microsoft.com/office/drawing/2014/main" id="{13D82682-435D-7698-DBB0-0C28CF8117F0}"/>
                </a:ext>
              </a:extLst>
            </p:cNvPr>
            <p:cNvSpPr/>
            <p:nvPr/>
          </p:nvSpPr>
          <p:spPr>
            <a:xfrm>
              <a:off x="1554792" y="4153621"/>
              <a:ext cx="237628" cy="498314"/>
            </a:xfrm>
            <a:custGeom>
              <a:avLst/>
              <a:gdLst/>
              <a:ahLst/>
              <a:cxnLst/>
              <a:rect l="l" t="t" r="r" b="b"/>
              <a:pathLst>
                <a:path w="3741" h="7845" extrusionOk="0">
                  <a:moveTo>
                    <a:pt x="1997" y="0"/>
                  </a:moveTo>
                  <a:lnTo>
                    <a:pt x="1997" y="0"/>
                  </a:lnTo>
                  <a:cubicBezTo>
                    <a:pt x="1358" y="333"/>
                    <a:pt x="773" y="719"/>
                    <a:pt x="274" y="1078"/>
                  </a:cubicBezTo>
                  <a:cubicBezTo>
                    <a:pt x="1" y="2356"/>
                    <a:pt x="1" y="3686"/>
                    <a:pt x="274" y="4931"/>
                  </a:cubicBezTo>
                  <a:cubicBezTo>
                    <a:pt x="500" y="5902"/>
                    <a:pt x="886" y="6820"/>
                    <a:pt x="1411" y="7652"/>
                  </a:cubicBezTo>
                  <a:cubicBezTo>
                    <a:pt x="2103" y="7758"/>
                    <a:pt x="2882" y="7845"/>
                    <a:pt x="3740" y="7845"/>
                  </a:cubicBezTo>
                  <a:cubicBezTo>
                    <a:pt x="3215" y="7259"/>
                    <a:pt x="2855" y="6514"/>
                    <a:pt x="2576" y="5789"/>
                  </a:cubicBezTo>
                  <a:cubicBezTo>
                    <a:pt x="1910" y="3933"/>
                    <a:pt x="1717" y="1936"/>
                    <a:pt x="1997" y="0"/>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1;p41">
              <a:extLst>
                <a:ext uri="{FF2B5EF4-FFF2-40B4-BE49-F238E27FC236}">
                  <a16:creationId xmlns:a16="http://schemas.microsoft.com/office/drawing/2014/main" id="{0B4CA66A-E47B-923F-CD3F-12509BBD14DA}"/>
                </a:ext>
              </a:extLst>
            </p:cNvPr>
            <p:cNvSpPr/>
            <p:nvPr/>
          </p:nvSpPr>
          <p:spPr>
            <a:xfrm>
              <a:off x="1161723" y="4369975"/>
              <a:ext cx="126849" cy="385948"/>
            </a:xfrm>
            <a:custGeom>
              <a:avLst/>
              <a:gdLst/>
              <a:ahLst/>
              <a:cxnLst/>
              <a:rect l="l" t="t" r="r" b="b"/>
              <a:pathLst>
                <a:path w="1997" h="6076" extrusionOk="0">
                  <a:moveTo>
                    <a:pt x="1" y="1"/>
                  </a:moveTo>
                  <a:lnTo>
                    <a:pt x="1" y="1"/>
                  </a:lnTo>
                  <a:cubicBezTo>
                    <a:pt x="333" y="2110"/>
                    <a:pt x="972" y="4133"/>
                    <a:pt x="1890" y="6076"/>
                  </a:cubicBezTo>
                  <a:lnTo>
                    <a:pt x="1997" y="5963"/>
                  </a:lnTo>
                  <a:cubicBezTo>
                    <a:pt x="1112" y="4080"/>
                    <a:pt x="473" y="2083"/>
                    <a:pt x="140" y="27"/>
                  </a:cubicBezTo>
                  <a:lnTo>
                    <a:pt x="1" y="1"/>
                  </a:ln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36319D7-F21F-1CE9-B4E5-E1A8EEF21875}"/>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2C78BC22-6484-9555-C9CA-8823412D20F9}"/>
              </a:ext>
            </a:extLst>
          </p:cNvPr>
          <p:cNvSpPr>
            <a:spLocks noGrp="1"/>
          </p:cNvSpPr>
          <p:nvPr>
            <p:ph type="title"/>
          </p:nvPr>
        </p:nvSpPr>
        <p:spPr/>
        <p:txBody>
          <a:bodyPr/>
          <a:lstStyle/>
          <a:p>
            <a:r>
              <a:rPr lang="en-US"/>
              <a:t>Amending (editing) Commits</a:t>
            </a:r>
          </a:p>
        </p:txBody>
      </p:sp>
      <p:sp>
        <p:nvSpPr>
          <p:cNvPr id="4" name="Google Shape;773;p44">
            <a:extLst>
              <a:ext uri="{FF2B5EF4-FFF2-40B4-BE49-F238E27FC236}">
                <a16:creationId xmlns:a16="http://schemas.microsoft.com/office/drawing/2014/main" id="{EFBCF7B7-FE73-A455-2E76-5EB5914A0536}"/>
              </a:ext>
            </a:extLst>
          </p:cNvPr>
          <p:cNvSpPr txBox="1"/>
          <p:nvPr/>
        </p:nvSpPr>
        <p:spPr>
          <a:xfrm>
            <a:off x="5164740" y="1961318"/>
            <a:ext cx="2619000" cy="605264"/>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US">
                <a:solidFill>
                  <a:schemeClr val="dk1"/>
                </a:solidFill>
                <a:latin typeface="Tomorrow"/>
                <a:ea typeface="Tomorrow"/>
                <a:cs typeface="Tomorrow"/>
                <a:sym typeface="Tomorrow"/>
              </a:rPr>
              <a:t>Make the edit you forgot</a:t>
            </a:r>
          </a:p>
        </p:txBody>
      </p:sp>
      <p:sp>
        <p:nvSpPr>
          <p:cNvPr id="6" name="Google Shape;775;p44">
            <a:extLst>
              <a:ext uri="{FF2B5EF4-FFF2-40B4-BE49-F238E27FC236}">
                <a16:creationId xmlns:a16="http://schemas.microsoft.com/office/drawing/2014/main" id="{D6B5E5E5-3006-185F-39CD-69369F17AA2D}"/>
              </a:ext>
            </a:extLst>
          </p:cNvPr>
          <p:cNvSpPr txBox="1"/>
          <p:nvPr/>
        </p:nvSpPr>
        <p:spPr>
          <a:xfrm>
            <a:off x="5164740" y="2886237"/>
            <a:ext cx="2730600" cy="6156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US">
                <a:solidFill>
                  <a:schemeClr val="dk1"/>
                </a:solidFill>
                <a:latin typeface="Tomorrow"/>
                <a:ea typeface="Tomorrow"/>
                <a:cs typeface="Tomorrow"/>
                <a:sym typeface="Tomorrow"/>
              </a:rPr>
              <a:t>Stage it</a:t>
            </a:r>
            <a:endParaRPr>
              <a:solidFill>
                <a:schemeClr val="dk1"/>
              </a:solidFill>
              <a:latin typeface="Tomorrow"/>
              <a:ea typeface="Tomorrow"/>
              <a:cs typeface="Tomorrow"/>
              <a:sym typeface="Tomorrow"/>
            </a:endParaRPr>
          </a:p>
        </p:txBody>
      </p:sp>
      <p:sp>
        <p:nvSpPr>
          <p:cNvPr id="8" name="Google Shape;777;p44">
            <a:extLst>
              <a:ext uri="{FF2B5EF4-FFF2-40B4-BE49-F238E27FC236}">
                <a16:creationId xmlns:a16="http://schemas.microsoft.com/office/drawing/2014/main" id="{68A59839-2C89-62FB-910D-D17166BACFE3}"/>
              </a:ext>
            </a:extLst>
          </p:cNvPr>
          <p:cNvSpPr txBox="1"/>
          <p:nvPr/>
        </p:nvSpPr>
        <p:spPr>
          <a:xfrm>
            <a:off x="5164739" y="3752567"/>
            <a:ext cx="2831177" cy="830966"/>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dk1"/>
                </a:solidFill>
                <a:latin typeface="Tomorrow"/>
                <a:ea typeface="Tomorrow"/>
                <a:cs typeface="Tomorrow"/>
                <a:sym typeface="Tomorrow"/>
              </a:rPr>
              <a:t>Now, instead of creating a new commit, you can edit (amend) the last commit directly</a:t>
            </a:r>
            <a:endParaRPr>
              <a:solidFill>
                <a:schemeClr val="dk1"/>
              </a:solidFill>
              <a:latin typeface="Tomorrow"/>
              <a:ea typeface="Tomorrow"/>
              <a:cs typeface="Tomorrow"/>
              <a:sym typeface="Tomorrow"/>
            </a:endParaRPr>
          </a:p>
        </p:txBody>
      </p:sp>
      <p:cxnSp>
        <p:nvCxnSpPr>
          <p:cNvPr id="10" name="Google Shape;779;p44">
            <a:extLst>
              <a:ext uri="{FF2B5EF4-FFF2-40B4-BE49-F238E27FC236}">
                <a16:creationId xmlns:a16="http://schemas.microsoft.com/office/drawing/2014/main" id="{364F209A-62A8-8639-39E6-6D9E585ECC58}"/>
              </a:ext>
            </a:extLst>
          </p:cNvPr>
          <p:cNvCxnSpPr>
            <a:endCxn id="14" idx="3"/>
          </p:cNvCxnSpPr>
          <p:nvPr/>
        </p:nvCxnSpPr>
        <p:spPr>
          <a:xfrm>
            <a:off x="2320940" y="1355325"/>
            <a:ext cx="2298000" cy="600900"/>
          </a:xfrm>
          <a:prstGeom prst="bentConnector2">
            <a:avLst/>
          </a:prstGeom>
          <a:noFill/>
          <a:ln w="19050" cap="flat" cmpd="sng">
            <a:solidFill>
              <a:schemeClr val="dk1"/>
            </a:solidFill>
            <a:prstDash val="solid"/>
            <a:round/>
            <a:headEnd type="none" w="med" len="med"/>
            <a:tailEnd type="none" w="med" len="med"/>
          </a:ln>
        </p:spPr>
      </p:cxnSp>
      <p:sp>
        <p:nvSpPr>
          <p:cNvPr id="11" name="Google Shape;781;p44">
            <a:extLst>
              <a:ext uri="{FF2B5EF4-FFF2-40B4-BE49-F238E27FC236}">
                <a16:creationId xmlns:a16="http://schemas.microsoft.com/office/drawing/2014/main" id="{74B3E720-79E5-7F34-F2F3-13D33E52C0D5}"/>
              </a:ext>
            </a:extLst>
          </p:cNvPr>
          <p:cNvSpPr/>
          <p:nvPr/>
        </p:nvSpPr>
        <p:spPr>
          <a:xfrm>
            <a:off x="4294065" y="2886225"/>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02</a:t>
            </a:r>
            <a:endParaRPr/>
          </a:p>
        </p:txBody>
      </p:sp>
      <p:cxnSp>
        <p:nvCxnSpPr>
          <p:cNvPr id="12" name="Google Shape;782;p44">
            <a:extLst>
              <a:ext uri="{FF2B5EF4-FFF2-40B4-BE49-F238E27FC236}">
                <a16:creationId xmlns:a16="http://schemas.microsoft.com/office/drawing/2014/main" id="{9BF31DC9-DA19-BFC5-0C08-E2B39ED3D5A4}"/>
              </a:ext>
            </a:extLst>
          </p:cNvPr>
          <p:cNvCxnSpPr>
            <a:stCxn id="11" idx="1"/>
            <a:endCxn id="13" idx="3"/>
          </p:cNvCxnSpPr>
          <p:nvPr/>
        </p:nvCxnSpPr>
        <p:spPr>
          <a:xfrm>
            <a:off x="4618815" y="3501825"/>
            <a:ext cx="0" cy="314400"/>
          </a:xfrm>
          <a:prstGeom prst="straightConnector1">
            <a:avLst/>
          </a:prstGeom>
          <a:noFill/>
          <a:ln w="19050" cap="flat" cmpd="sng">
            <a:solidFill>
              <a:schemeClr val="dk1"/>
            </a:solidFill>
            <a:prstDash val="solid"/>
            <a:round/>
            <a:headEnd type="none" w="med" len="med"/>
            <a:tailEnd type="none" w="med" len="med"/>
          </a:ln>
        </p:spPr>
      </p:cxnSp>
      <p:sp>
        <p:nvSpPr>
          <p:cNvPr id="13" name="Google Shape;783;p44">
            <a:extLst>
              <a:ext uri="{FF2B5EF4-FFF2-40B4-BE49-F238E27FC236}">
                <a16:creationId xmlns:a16="http://schemas.microsoft.com/office/drawing/2014/main" id="{6769C6C6-66E1-1912-9CBF-3BA4085F2081}"/>
              </a:ext>
            </a:extLst>
          </p:cNvPr>
          <p:cNvSpPr/>
          <p:nvPr/>
        </p:nvSpPr>
        <p:spPr>
          <a:xfrm>
            <a:off x="4294065" y="3816300"/>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03</a:t>
            </a:r>
            <a:endParaRPr/>
          </a:p>
        </p:txBody>
      </p:sp>
      <p:sp>
        <p:nvSpPr>
          <p:cNvPr id="14" name="Google Shape;780;p44">
            <a:extLst>
              <a:ext uri="{FF2B5EF4-FFF2-40B4-BE49-F238E27FC236}">
                <a16:creationId xmlns:a16="http://schemas.microsoft.com/office/drawing/2014/main" id="{94571E4D-336F-D8CE-D528-EC280900D5CF}"/>
              </a:ext>
            </a:extLst>
          </p:cNvPr>
          <p:cNvSpPr/>
          <p:nvPr/>
        </p:nvSpPr>
        <p:spPr>
          <a:xfrm>
            <a:off x="4294065" y="1956150"/>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01</a:t>
            </a:r>
            <a:endParaRPr/>
          </a:p>
        </p:txBody>
      </p:sp>
      <p:cxnSp>
        <p:nvCxnSpPr>
          <p:cNvPr id="15" name="Google Shape;784;p44">
            <a:extLst>
              <a:ext uri="{FF2B5EF4-FFF2-40B4-BE49-F238E27FC236}">
                <a16:creationId xmlns:a16="http://schemas.microsoft.com/office/drawing/2014/main" id="{830A57CE-C5C5-10FA-1B95-6AE4296D217A}"/>
              </a:ext>
            </a:extLst>
          </p:cNvPr>
          <p:cNvCxnSpPr>
            <a:stCxn id="14" idx="1"/>
            <a:endCxn id="11" idx="3"/>
          </p:cNvCxnSpPr>
          <p:nvPr/>
        </p:nvCxnSpPr>
        <p:spPr>
          <a:xfrm>
            <a:off x="4618815" y="2571750"/>
            <a:ext cx="0" cy="314400"/>
          </a:xfrm>
          <a:prstGeom prst="straightConnector1">
            <a:avLst/>
          </a:prstGeom>
          <a:noFill/>
          <a:ln w="19050" cap="flat" cmpd="sng">
            <a:solidFill>
              <a:schemeClr val="dk1"/>
            </a:solidFill>
            <a:prstDash val="solid"/>
            <a:round/>
            <a:headEnd type="none" w="med" len="med"/>
            <a:tailEnd type="none" w="med" len="med"/>
          </a:ln>
        </p:spPr>
      </p:cxnSp>
      <p:grpSp>
        <p:nvGrpSpPr>
          <p:cNvPr id="5" name="Google Shape;660;p41">
            <a:extLst>
              <a:ext uri="{FF2B5EF4-FFF2-40B4-BE49-F238E27FC236}">
                <a16:creationId xmlns:a16="http://schemas.microsoft.com/office/drawing/2014/main" id="{ECE367F3-7C9A-53B3-14D9-4275439AFFCA}"/>
              </a:ext>
            </a:extLst>
          </p:cNvPr>
          <p:cNvGrpSpPr/>
          <p:nvPr/>
        </p:nvGrpSpPr>
        <p:grpSpPr>
          <a:xfrm rot="-1087062">
            <a:off x="1816428" y="2362238"/>
            <a:ext cx="1578609" cy="733424"/>
            <a:chOff x="794000" y="4029374"/>
            <a:chExt cx="1893175" cy="879572"/>
          </a:xfrm>
        </p:grpSpPr>
        <p:sp>
          <p:nvSpPr>
            <p:cNvPr id="7" name="Google Shape;661;p41">
              <a:extLst>
                <a:ext uri="{FF2B5EF4-FFF2-40B4-BE49-F238E27FC236}">
                  <a16:creationId xmlns:a16="http://schemas.microsoft.com/office/drawing/2014/main" id="{3E373FFE-0475-F0EA-0E2B-8B63BFCF3343}"/>
                </a:ext>
              </a:extLst>
            </p:cNvPr>
            <p:cNvSpPr/>
            <p:nvPr/>
          </p:nvSpPr>
          <p:spPr>
            <a:xfrm>
              <a:off x="794000" y="4436799"/>
              <a:ext cx="623512" cy="399858"/>
            </a:xfrm>
            <a:custGeom>
              <a:avLst/>
              <a:gdLst/>
              <a:ahLst/>
              <a:cxnLst/>
              <a:rect l="l" t="t" r="r" b="b"/>
              <a:pathLst>
                <a:path w="9816" h="6295" extrusionOk="0">
                  <a:moveTo>
                    <a:pt x="4379" y="0"/>
                  </a:moveTo>
                  <a:cubicBezTo>
                    <a:pt x="3853" y="0"/>
                    <a:pt x="3295" y="0"/>
                    <a:pt x="2795" y="167"/>
                  </a:cubicBezTo>
                  <a:cubicBezTo>
                    <a:pt x="2270" y="306"/>
                    <a:pt x="1771" y="559"/>
                    <a:pt x="1438" y="998"/>
                  </a:cubicBezTo>
                  <a:cubicBezTo>
                    <a:pt x="1574" y="922"/>
                    <a:pt x="1725" y="886"/>
                    <a:pt x="1876" y="886"/>
                  </a:cubicBezTo>
                  <a:cubicBezTo>
                    <a:pt x="2161" y="886"/>
                    <a:pt x="2441" y="1016"/>
                    <a:pt x="2603" y="1251"/>
                  </a:cubicBezTo>
                  <a:cubicBezTo>
                    <a:pt x="2829" y="1584"/>
                    <a:pt x="2716" y="2163"/>
                    <a:pt x="2330" y="2362"/>
                  </a:cubicBezTo>
                  <a:cubicBezTo>
                    <a:pt x="2181" y="2416"/>
                    <a:pt x="2029" y="2431"/>
                    <a:pt x="1877" y="2431"/>
                  </a:cubicBezTo>
                  <a:cubicBezTo>
                    <a:pt x="1700" y="2431"/>
                    <a:pt x="1522" y="2411"/>
                    <a:pt x="1349" y="2411"/>
                  </a:cubicBezTo>
                  <a:cubicBezTo>
                    <a:pt x="1305" y="2411"/>
                    <a:pt x="1262" y="2412"/>
                    <a:pt x="1219" y="2415"/>
                  </a:cubicBezTo>
                  <a:cubicBezTo>
                    <a:pt x="773" y="2442"/>
                    <a:pt x="360" y="2748"/>
                    <a:pt x="167" y="3134"/>
                  </a:cubicBezTo>
                  <a:cubicBezTo>
                    <a:pt x="1" y="3527"/>
                    <a:pt x="27" y="3966"/>
                    <a:pt x="54" y="4412"/>
                  </a:cubicBezTo>
                  <a:cubicBezTo>
                    <a:pt x="81" y="4159"/>
                    <a:pt x="387" y="4026"/>
                    <a:pt x="633" y="4026"/>
                  </a:cubicBezTo>
                  <a:cubicBezTo>
                    <a:pt x="667" y="4016"/>
                    <a:pt x="701" y="4012"/>
                    <a:pt x="734" y="4012"/>
                  </a:cubicBezTo>
                  <a:cubicBezTo>
                    <a:pt x="811" y="4012"/>
                    <a:pt x="883" y="4034"/>
                    <a:pt x="939" y="4052"/>
                  </a:cubicBezTo>
                  <a:cubicBezTo>
                    <a:pt x="1245" y="4192"/>
                    <a:pt x="1298" y="4605"/>
                    <a:pt x="1245" y="4937"/>
                  </a:cubicBezTo>
                  <a:cubicBezTo>
                    <a:pt x="1165" y="5243"/>
                    <a:pt x="1052" y="5603"/>
                    <a:pt x="1219" y="5909"/>
                  </a:cubicBezTo>
                  <a:cubicBezTo>
                    <a:pt x="1385" y="6215"/>
                    <a:pt x="1771" y="6295"/>
                    <a:pt x="2103" y="6295"/>
                  </a:cubicBezTo>
                  <a:cubicBezTo>
                    <a:pt x="2356" y="6295"/>
                    <a:pt x="2603" y="6241"/>
                    <a:pt x="2829" y="6128"/>
                  </a:cubicBezTo>
                  <a:cubicBezTo>
                    <a:pt x="3434" y="5822"/>
                    <a:pt x="3627" y="5077"/>
                    <a:pt x="4020" y="4525"/>
                  </a:cubicBezTo>
                  <a:cubicBezTo>
                    <a:pt x="4119" y="4395"/>
                    <a:pt x="4246" y="4242"/>
                    <a:pt x="4397" y="4242"/>
                  </a:cubicBezTo>
                  <a:cubicBezTo>
                    <a:pt x="4409" y="4242"/>
                    <a:pt x="4420" y="4243"/>
                    <a:pt x="4432" y="4245"/>
                  </a:cubicBezTo>
                  <a:cubicBezTo>
                    <a:pt x="4599" y="4272"/>
                    <a:pt x="4712" y="4412"/>
                    <a:pt x="4738" y="4578"/>
                  </a:cubicBezTo>
                  <a:cubicBezTo>
                    <a:pt x="4738" y="4718"/>
                    <a:pt x="4712" y="4884"/>
                    <a:pt x="4659" y="5024"/>
                  </a:cubicBezTo>
                  <a:cubicBezTo>
                    <a:pt x="4545" y="5356"/>
                    <a:pt x="4432" y="5689"/>
                    <a:pt x="4326" y="6022"/>
                  </a:cubicBezTo>
                  <a:cubicBezTo>
                    <a:pt x="4360" y="6044"/>
                    <a:pt x="4395" y="6053"/>
                    <a:pt x="4430" y="6053"/>
                  </a:cubicBezTo>
                  <a:cubicBezTo>
                    <a:pt x="4478" y="6053"/>
                    <a:pt x="4526" y="6037"/>
                    <a:pt x="4572" y="6022"/>
                  </a:cubicBezTo>
                  <a:cubicBezTo>
                    <a:pt x="5211" y="5742"/>
                    <a:pt x="5710" y="5190"/>
                    <a:pt x="5956" y="4525"/>
                  </a:cubicBezTo>
                  <a:cubicBezTo>
                    <a:pt x="6069" y="4219"/>
                    <a:pt x="6122" y="3886"/>
                    <a:pt x="6349" y="3660"/>
                  </a:cubicBezTo>
                  <a:cubicBezTo>
                    <a:pt x="6595" y="3440"/>
                    <a:pt x="6928" y="3387"/>
                    <a:pt x="7260" y="3387"/>
                  </a:cubicBezTo>
                  <a:cubicBezTo>
                    <a:pt x="7529" y="3408"/>
                    <a:pt x="7781" y="3447"/>
                    <a:pt x="8044" y="3447"/>
                  </a:cubicBezTo>
                  <a:cubicBezTo>
                    <a:pt x="8106" y="3447"/>
                    <a:pt x="8168" y="3445"/>
                    <a:pt x="8232" y="3440"/>
                  </a:cubicBezTo>
                  <a:cubicBezTo>
                    <a:pt x="9090" y="3300"/>
                    <a:pt x="9815" y="2196"/>
                    <a:pt x="9316" y="1391"/>
                  </a:cubicBezTo>
                  <a:cubicBezTo>
                    <a:pt x="8870" y="612"/>
                    <a:pt x="7400" y="366"/>
                    <a:pt x="6595" y="200"/>
                  </a:cubicBezTo>
                  <a:cubicBezTo>
                    <a:pt x="5876" y="60"/>
                    <a:pt x="5124" y="0"/>
                    <a:pt x="4379" y="0"/>
                  </a:cubicBezTo>
                  <a:close/>
                </a:path>
              </a:pathLst>
            </a:custGeom>
            <a:solidFill>
              <a:srgbClr val="F8FF41"/>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2;p41">
              <a:extLst>
                <a:ext uri="{FF2B5EF4-FFF2-40B4-BE49-F238E27FC236}">
                  <a16:creationId xmlns:a16="http://schemas.microsoft.com/office/drawing/2014/main" id="{D2605C09-5271-8C5A-AE33-2FF48E79C76D}"/>
                </a:ext>
              </a:extLst>
            </p:cNvPr>
            <p:cNvSpPr/>
            <p:nvPr/>
          </p:nvSpPr>
          <p:spPr>
            <a:xfrm>
              <a:off x="1010416" y="4481137"/>
              <a:ext cx="234198" cy="204217"/>
            </a:xfrm>
            <a:custGeom>
              <a:avLst/>
              <a:gdLst/>
              <a:ahLst/>
              <a:cxnLst/>
              <a:rect l="l" t="t" r="r" b="b"/>
              <a:pathLst>
                <a:path w="3687" h="3215" extrusionOk="0">
                  <a:moveTo>
                    <a:pt x="2123" y="7"/>
                  </a:moveTo>
                  <a:cubicBezTo>
                    <a:pt x="1970" y="7"/>
                    <a:pt x="1817" y="14"/>
                    <a:pt x="1664" y="27"/>
                  </a:cubicBezTo>
                  <a:cubicBezTo>
                    <a:pt x="1192" y="81"/>
                    <a:pt x="779" y="247"/>
                    <a:pt x="387" y="526"/>
                  </a:cubicBezTo>
                  <a:cubicBezTo>
                    <a:pt x="194" y="666"/>
                    <a:pt x="1" y="886"/>
                    <a:pt x="87" y="1105"/>
                  </a:cubicBezTo>
                  <a:cubicBezTo>
                    <a:pt x="144" y="988"/>
                    <a:pt x="266" y="933"/>
                    <a:pt x="392" y="933"/>
                  </a:cubicBezTo>
                  <a:cubicBezTo>
                    <a:pt x="502" y="933"/>
                    <a:pt x="615" y="975"/>
                    <a:pt x="693" y="1052"/>
                  </a:cubicBezTo>
                  <a:cubicBezTo>
                    <a:pt x="859" y="1218"/>
                    <a:pt x="886" y="1498"/>
                    <a:pt x="806" y="1691"/>
                  </a:cubicBezTo>
                  <a:cubicBezTo>
                    <a:pt x="719" y="1910"/>
                    <a:pt x="553" y="2103"/>
                    <a:pt x="387" y="2270"/>
                  </a:cubicBezTo>
                  <a:cubicBezTo>
                    <a:pt x="253" y="2409"/>
                    <a:pt x="87" y="2549"/>
                    <a:pt x="27" y="2742"/>
                  </a:cubicBezTo>
                  <a:cubicBezTo>
                    <a:pt x="1" y="2935"/>
                    <a:pt x="114" y="3188"/>
                    <a:pt x="307" y="3215"/>
                  </a:cubicBezTo>
                  <a:cubicBezTo>
                    <a:pt x="387" y="3215"/>
                    <a:pt x="446" y="3188"/>
                    <a:pt x="526" y="3161"/>
                  </a:cubicBezTo>
                  <a:cubicBezTo>
                    <a:pt x="1218" y="2855"/>
                    <a:pt x="1917" y="2549"/>
                    <a:pt x="2496" y="2077"/>
                  </a:cubicBezTo>
                  <a:cubicBezTo>
                    <a:pt x="2915" y="1744"/>
                    <a:pt x="3328" y="1272"/>
                    <a:pt x="3467" y="746"/>
                  </a:cubicBezTo>
                  <a:cubicBezTo>
                    <a:pt x="3687" y="1"/>
                    <a:pt x="3188" y="54"/>
                    <a:pt x="2582" y="27"/>
                  </a:cubicBezTo>
                  <a:cubicBezTo>
                    <a:pt x="2429" y="14"/>
                    <a:pt x="2276" y="7"/>
                    <a:pt x="2123" y="7"/>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3;p41">
              <a:extLst>
                <a:ext uri="{FF2B5EF4-FFF2-40B4-BE49-F238E27FC236}">
                  <a16:creationId xmlns:a16="http://schemas.microsoft.com/office/drawing/2014/main" id="{FBA8C482-4FF3-3F70-4780-3BF9EC6C24D8}"/>
                </a:ext>
              </a:extLst>
            </p:cNvPr>
            <p:cNvSpPr/>
            <p:nvPr/>
          </p:nvSpPr>
          <p:spPr>
            <a:xfrm>
              <a:off x="1503657" y="4549613"/>
              <a:ext cx="721968" cy="359333"/>
            </a:xfrm>
            <a:custGeom>
              <a:avLst/>
              <a:gdLst/>
              <a:ahLst/>
              <a:cxnLst/>
              <a:rect l="l" t="t" r="r" b="b"/>
              <a:pathLst>
                <a:path w="11366" h="5657" extrusionOk="0">
                  <a:moveTo>
                    <a:pt x="11365" y="1"/>
                  </a:moveTo>
                  <a:lnTo>
                    <a:pt x="11286" y="27"/>
                  </a:lnTo>
                  <a:lnTo>
                    <a:pt x="2802" y="1085"/>
                  </a:lnTo>
                  <a:lnTo>
                    <a:pt x="2103" y="2190"/>
                  </a:lnTo>
                  <a:lnTo>
                    <a:pt x="1" y="5656"/>
                  </a:lnTo>
                  <a:lnTo>
                    <a:pt x="9123" y="1139"/>
                  </a:lnTo>
                  <a:lnTo>
                    <a:pt x="11086" y="140"/>
                  </a:lnTo>
                  <a:lnTo>
                    <a:pt x="11365" y="1"/>
                  </a:lnTo>
                  <a:close/>
                </a:path>
              </a:pathLst>
            </a:custGeom>
            <a:solidFill>
              <a:srgbClr val="2B54B6"/>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4;p41">
              <a:extLst>
                <a:ext uri="{FF2B5EF4-FFF2-40B4-BE49-F238E27FC236}">
                  <a16:creationId xmlns:a16="http://schemas.microsoft.com/office/drawing/2014/main" id="{40481197-406E-E30D-B1A8-DD542C524238}"/>
                </a:ext>
              </a:extLst>
            </p:cNvPr>
            <p:cNvSpPr/>
            <p:nvPr/>
          </p:nvSpPr>
          <p:spPr>
            <a:xfrm>
              <a:off x="1637242" y="4551328"/>
              <a:ext cx="583304" cy="137394"/>
            </a:xfrm>
            <a:custGeom>
              <a:avLst/>
              <a:gdLst/>
              <a:ahLst/>
              <a:cxnLst/>
              <a:rect l="l" t="t" r="r" b="b"/>
              <a:pathLst>
                <a:path w="9183" h="2163" extrusionOk="0">
                  <a:moveTo>
                    <a:pt x="9183" y="0"/>
                  </a:moveTo>
                  <a:lnTo>
                    <a:pt x="699" y="1058"/>
                  </a:lnTo>
                  <a:lnTo>
                    <a:pt x="0" y="2163"/>
                  </a:lnTo>
                  <a:lnTo>
                    <a:pt x="280" y="2163"/>
                  </a:lnTo>
                  <a:cubicBezTo>
                    <a:pt x="1364" y="2163"/>
                    <a:pt x="2496" y="2056"/>
                    <a:pt x="3553" y="1890"/>
                  </a:cubicBezTo>
                  <a:cubicBezTo>
                    <a:pt x="4718" y="1724"/>
                    <a:pt x="5909" y="1497"/>
                    <a:pt x="7020" y="1112"/>
                  </a:cubicBezTo>
                  <a:lnTo>
                    <a:pt x="8983" y="113"/>
                  </a:lnTo>
                  <a:cubicBezTo>
                    <a:pt x="9043" y="87"/>
                    <a:pt x="9096" y="27"/>
                    <a:pt x="9183" y="0"/>
                  </a:cubicBez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5;p41">
              <a:extLst>
                <a:ext uri="{FF2B5EF4-FFF2-40B4-BE49-F238E27FC236}">
                  <a16:creationId xmlns:a16="http://schemas.microsoft.com/office/drawing/2014/main" id="{60F929B8-E797-23A4-C1F4-6871774FE0A4}"/>
                </a:ext>
              </a:extLst>
            </p:cNvPr>
            <p:cNvSpPr/>
            <p:nvPr/>
          </p:nvSpPr>
          <p:spPr>
            <a:xfrm>
              <a:off x="1283493" y="4044111"/>
              <a:ext cx="806450" cy="183509"/>
            </a:xfrm>
            <a:custGeom>
              <a:avLst/>
              <a:gdLst/>
              <a:ahLst/>
              <a:cxnLst/>
              <a:rect l="l" t="t" r="r" b="b"/>
              <a:pathLst>
                <a:path w="12696" h="2889" extrusionOk="0">
                  <a:moveTo>
                    <a:pt x="0" y="1"/>
                  </a:moveTo>
                  <a:lnTo>
                    <a:pt x="3407" y="2190"/>
                  </a:lnTo>
                  <a:lnTo>
                    <a:pt x="4518" y="2889"/>
                  </a:lnTo>
                  <a:lnTo>
                    <a:pt x="12616" y="167"/>
                  </a:lnTo>
                  <a:lnTo>
                    <a:pt x="12696" y="140"/>
                  </a:lnTo>
                  <a:lnTo>
                    <a:pt x="12390" y="140"/>
                  </a:lnTo>
                  <a:lnTo>
                    <a:pt x="10200" y="114"/>
                  </a:lnTo>
                  <a:lnTo>
                    <a:pt x="0" y="1"/>
                  </a:lnTo>
                  <a:close/>
                </a:path>
              </a:pathLst>
            </a:custGeom>
            <a:solidFill>
              <a:srgbClr val="2B54B6"/>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6;p41">
              <a:extLst>
                <a:ext uri="{FF2B5EF4-FFF2-40B4-BE49-F238E27FC236}">
                  <a16:creationId xmlns:a16="http://schemas.microsoft.com/office/drawing/2014/main" id="{CE309A26-293F-39CE-A60D-BC1E2EC689D3}"/>
                </a:ext>
              </a:extLst>
            </p:cNvPr>
            <p:cNvSpPr/>
            <p:nvPr/>
          </p:nvSpPr>
          <p:spPr>
            <a:xfrm>
              <a:off x="1499846" y="4051288"/>
              <a:ext cx="585019" cy="176332"/>
            </a:xfrm>
            <a:custGeom>
              <a:avLst/>
              <a:gdLst/>
              <a:ahLst/>
              <a:cxnLst/>
              <a:rect l="l" t="t" r="r" b="b"/>
              <a:pathLst>
                <a:path w="9210" h="2776" extrusionOk="0">
                  <a:moveTo>
                    <a:pt x="6794" y="1"/>
                  </a:moveTo>
                  <a:cubicBezTo>
                    <a:pt x="5603" y="114"/>
                    <a:pt x="4439" y="447"/>
                    <a:pt x="3301" y="779"/>
                  </a:cubicBezTo>
                  <a:cubicBezTo>
                    <a:pt x="2197" y="1139"/>
                    <a:pt x="1032" y="1551"/>
                    <a:pt x="1" y="2077"/>
                  </a:cubicBezTo>
                  <a:lnTo>
                    <a:pt x="1112" y="2776"/>
                  </a:lnTo>
                  <a:lnTo>
                    <a:pt x="9210" y="54"/>
                  </a:lnTo>
                  <a:cubicBezTo>
                    <a:pt x="9123" y="54"/>
                    <a:pt x="9043" y="27"/>
                    <a:pt x="8984" y="27"/>
                  </a:cubicBezTo>
                  <a:lnTo>
                    <a:pt x="6794" y="1"/>
                  </a:ln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7;p41">
              <a:extLst>
                <a:ext uri="{FF2B5EF4-FFF2-40B4-BE49-F238E27FC236}">
                  <a16:creationId xmlns:a16="http://schemas.microsoft.com/office/drawing/2014/main" id="{F4718CC2-FEA1-0C30-2E5C-87E82ECD7744}"/>
                </a:ext>
              </a:extLst>
            </p:cNvPr>
            <p:cNvSpPr/>
            <p:nvPr/>
          </p:nvSpPr>
          <p:spPr>
            <a:xfrm>
              <a:off x="1133838" y="4029374"/>
              <a:ext cx="1553318" cy="770498"/>
            </a:xfrm>
            <a:custGeom>
              <a:avLst/>
              <a:gdLst/>
              <a:ahLst/>
              <a:cxnLst/>
              <a:rect l="l" t="t" r="r" b="b"/>
              <a:pathLst>
                <a:path w="24454" h="12130" extrusionOk="0">
                  <a:moveTo>
                    <a:pt x="16542" y="0"/>
                  </a:moveTo>
                  <a:cubicBezTo>
                    <a:pt x="15411" y="0"/>
                    <a:pt x="14194" y="113"/>
                    <a:pt x="12916" y="399"/>
                  </a:cubicBezTo>
                  <a:cubicBezTo>
                    <a:pt x="11199" y="758"/>
                    <a:pt x="9788" y="1317"/>
                    <a:pt x="8624" y="1956"/>
                  </a:cubicBezTo>
                  <a:cubicBezTo>
                    <a:pt x="7985" y="2289"/>
                    <a:pt x="7400" y="2675"/>
                    <a:pt x="6901" y="3034"/>
                  </a:cubicBezTo>
                  <a:cubicBezTo>
                    <a:pt x="4964" y="4478"/>
                    <a:pt x="4186" y="5889"/>
                    <a:pt x="4186" y="5889"/>
                  </a:cubicBezTo>
                  <a:lnTo>
                    <a:pt x="579" y="5389"/>
                  </a:lnTo>
                  <a:lnTo>
                    <a:pt x="440" y="5363"/>
                  </a:lnTo>
                  <a:lnTo>
                    <a:pt x="1" y="5310"/>
                  </a:lnTo>
                  <a:lnTo>
                    <a:pt x="1637" y="12130"/>
                  </a:lnTo>
                  <a:lnTo>
                    <a:pt x="2329" y="11438"/>
                  </a:lnTo>
                  <a:lnTo>
                    <a:pt x="2436" y="11325"/>
                  </a:lnTo>
                  <a:lnTo>
                    <a:pt x="5018" y="8690"/>
                  </a:lnTo>
                  <a:cubicBezTo>
                    <a:pt x="5018" y="8690"/>
                    <a:pt x="6155" y="9275"/>
                    <a:pt x="8038" y="9608"/>
                  </a:cubicBezTo>
                  <a:cubicBezTo>
                    <a:pt x="8730" y="9714"/>
                    <a:pt x="9509" y="9801"/>
                    <a:pt x="10367" y="9801"/>
                  </a:cubicBezTo>
                  <a:cubicBezTo>
                    <a:pt x="10440" y="9802"/>
                    <a:pt x="10514" y="9803"/>
                    <a:pt x="10587" y="9803"/>
                  </a:cubicBezTo>
                  <a:cubicBezTo>
                    <a:pt x="12088" y="9803"/>
                    <a:pt x="13815" y="9542"/>
                    <a:pt x="15717" y="8883"/>
                  </a:cubicBezTo>
                  <a:cubicBezTo>
                    <a:pt x="17108" y="8384"/>
                    <a:pt x="18325" y="7745"/>
                    <a:pt x="19377" y="7053"/>
                  </a:cubicBezTo>
                  <a:cubicBezTo>
                    <a:pt x="22870" y="4751"/>
                    <a:pt x="24453" y="1923"/>
                    <a:pt x="24453" y="1923"/>
                  </a:cubicBezTo>
                  <a:cubicBezTo>
                    <a:pt x="24453" y="1923"/>
                    <a:pt x="22151" y="565"/>
                    <a:pt x="18631" y="126"/>
                  </a:cubicBezTo>
                  <a:cubicBezTo>
                    <a:pt x="17976" y="48"/>
                    <a:pt x="17277" y="0"/>
                    <a:pt x="16542" y="0"/>
                  </a:cubicBezTo>
                  <a:close/>
                </a:path>
              </a:pathLst>
            </a:custGeom>
            <a:solidFill>
              <a:schemeClr val="lt1"/>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8;p41">
              <a:extLst>
                <a:ext uri="{FF2B5EF4-FFF2-40B4-BE49-F238E27FC236}">
                  <a16:creationId xmlns:a16="http://schemas.microsoft.com/office/drawing/2014/main" id="{150E69F0-13B9-1BE5-EC6E-36E07A446E0D}"/>
                </a:ext>
              </a:extLst>
            </p:cNvPr>
            <p:cNvSpPr/>
            <p:nvPr/>
          </p:nvSpPr>
          <p:spPr>
            <a:xfrm>
              <a:off x="2288968" y="4037377"/>
              <a:ext cx="398207" cy="440003"/>
            </a:xfrm>
            <a:custGeom>
              <a:avLst/>
              <a:gdLst/>
              <a:ahLst/>
              <a:cxnLst/>
              <a:rect l="l" t="t" r="r" b="b"/>
              <a:pathLst>
                <a:path w="6269" h="6927" extrusionOk="0">
                  <a:moveTo>
                    <a:pt x="446" y="0"/>
                  </a:moveTo>
                  <a:lnTo>
                    <a:pt x="446" y="0"/>
                  </a:lnTo>
                  <a:cubicBezTo>
                    <a:pt x="1" y="1630"/>
                    <a:pt x="167" y="3520"/>
                    <a:pt x="586" y="5124"/>
                  </a:cubicBezTo>
                  <a:cubicBezTo>
                    <a:pt x="719" y="5736"/>
                    <a:pt x="945" y="6348"/>
                    <a:pt x="1192" y="6927"/>
                  </a:cubicBezTo>
                  <a:cubicBezTo>
                    <a:pt x="4685" y="4625"/>
                    <a:pt x="6268" y="1797"/>
                    <a:pt x="6268" y="1797"/>
                  </a:cubicBezTo>
                  <a:cubicBezTo>
                    <a:pt x="6268" y="1797"/>
                    <a:pt x="3966" y="439"/>
                    <a:pt x="446" y="0"/>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9;p41">
              <a:extLst>
                <a:ext uri="{FF2B5EF4-FFF2-40B4-BE49-F238E27FC236}">
                  <a16:creationId xmlns:a16="http://schemas.microsoft.com/office/drawing/2014/main" id="{0D6267AF-59D2-6C78-CB6B-9ACB0838576F}"/>
                </a:ext>
              </a:extLst>
            </p:cNvPr>
            <p:cNvSpPr/>
            <p:nvPr/>
          </p:nvSpPr>
          <p:spPr>
            <a:xfrm>
              <a:off x="1876907" y="4158639"/>
              <a:ext cx="295876" cy="295940"/>
            </a:xfrm>
            <a:custGeom>
              <a:avLst/>
              <a:gdLst/>
              <a:ahLst/>
              <a:cxnLst/>
              <a:rect l="l" t="t" r="r" b="b"/>
              <a:pathLst>
                <a:path w="4658" h="4659" extrusionOk="0">
                  <a:moveTo>
                    <a:pt x="2329" y="1"/>
                  </a:moveTo>
                  <a:cubicBezTo>
                    <a:pt x="1051" y="1"/>
                    <a:pt x="0" y="1052"/>
                    <a:pt x="0" y="2330"/>
                  </a:cubicBezTo>
                  <a:cubicBezTo>
                    <a:pt x="0" y="3607"/>
                    <a:pt x="1051" y="4659"/>
                    <a:pt x="2329" y="4659"/>
                  </a:cubicBezTo>
                  <a:cubicBezTo>
                    <a:pt x="3606" y="4659"/>
                    <a:pt x="4658" y="3607"/>
                    <a:pt x="4658" y="2330"/>
                  </a:cubicBezTo>
                  <a:cubicBezTo>
                    <a:pt x="4658" y="1052"/>
                    <a:pt x="3606" y="1"/>
                    <a:pt x="2329" y="1"/>
                  </a:cubicBezTo>
                  <a:close/>
                </a:path>
              </a:pathLst>
            </a:custGeom>
            <a:solidFill>
              <a:schemeClr val="lt2"/>
            </a:solidFill>
            <a:ln w="9525" cap="flat" cmpd="sng">
              <a:solidFill>
                <a:srgbClr val="320179"/>
              </a:solidFill>
              <a:prstDash val="solid"/>
              <a:round/>
              <a:headEnd type="none" w="sm" len="sm"/>
              <a:tailEnd type="none" w="sm" len="sm"/>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 name="Google Shape;670;p41">
              <a:extLst>
                <a:ext uri="{FF2B5EF4-FFF2-40B4-BE49-F238E27FC236}">
                  <a16:creationId xmlns:a16="http://schemas.microsoft.com/office/drawing/2014/main" id="{750E91AE-7DAF-CBEF-0A7E-60D65F00E0AF}"/>
                </a:ext>
              </a:extLst>
            </p:cNvPr>
            <p:cNvSpPr/>
            <p:nvPr/>
          </p:nvSpPr>
          <p:spPr>
            <a:xfrm>
              <a:off x="1554792" y="4153621"/>
              <a:ext cx="237628" cy="498314"/>
            </a:xfrm>
            <a:custGeom>
              <a:avLst/>
              <a:gdLst/>
              <a:ahLst/>
              <a:cxnLst/>
              <a:rect l="l" t="t" r="r" b="b"/>
              <a:pathLst>
                <a:path w="3741" h="7845" extrusionOk="0">
                  <a:moveTo>
                    <a:pt x="1997" y="0"/>
                  </a:moveTo>
                  <a:lnTo>
                    <a:pt x="1997" y="0"/>
                  </a:lnTo>
                  <a:cubicBezTo>
                    <a:pt x="1358" y="333"/>
                    <a:pt x="773" y="719"/>
                    <a:pt x="274" y="1078"/>
                  </a:cubicBezTo>
                  <a:cubicBezTo>
                    <a:pt x="1" y="2356"/>
                    <a:pt x="1" y="3686"/>
                    <a:pt x="274" y="4931"/>
                  </a:cubicBezTo>
                  <a:cubicBezTo>
                    <a:pt x="500" y="5902"/>
                    <a:pt x="886" y="6820"/>
                    <a:pt x="1411" y="7652"/>
                  </a:cubicBezTo>
                  <a:cubicBezTo>
                    <a:pt x="2103" y="7758"/>
                    <a:pt x="2882" y="7845"/>
                    <a:pt x="3740" y="7845"/>
                  </a:cubicBezTo>
                  <a:cubicBezTo>
                    <a:pt x="3215" y="7259"/>
                    <a:pt x="2855" y="6514"/>
                    <a:pt x="2576" y="5789"/>
                  </a:cubicBezTo>
                  <a:cubicBezTo>
                    <a:pt x="1910" y="3933"/>
                    <a:pt x="1717" y="1936"/>
                    <a:pt x="1997" y="0"/>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1;p41">
              <a:extLst>
                <a:ext uri="{FF2B5EF4-FFF2-40B4-BE49-F238E27FC236}">
                  <a16:creationId xmlns:a16="http://schemas.microsoft.com/office/drawing/2014/main" id="{2F6376C3-8F18-7ED4-4B94-3A1CEEE08F1B}"/>
                </a:ext>
              </a:extLst>
            </p:cNvPr>
            <p:cNvSpPr/>
            <p:nvPr/>
          </p:nvSpPr>
          <p:spPr>
            <a:xfrm>
              <a:off x="1161723" y="4369975"/>
              <a:ext cx="126849" cy="385948"/>
            </a:xfrm>
            <a:custGeom>
              <a:avLst/>
              <a:gdLst/>
              <a:ahLst/>
              <a:cxnLst/>
              <a:rect l="l" t="t" r="r" b="b"/>
              <a:pathLst>
                <a:path w="1997" h="6076" extrusionOk="0">
                  <a:moveTo>
                    <a:pt x="1" y="1"/>
                  </a:moveTo>
                  <a:lnTo>
                    <a:pt x="1" y="1"/>
                  </a:lnTo>
                  <a:cubicBezTo>
                    <a:pt x="333" y="2110"/>
                    <a:pt x="972" y="4133"/>
                    <a:pt x="1890" y="6076"/>
                  </a:cubicBezTo>
                  <a:lnTo>
                    <a:pt x="1997" y="5963"/>
                  </a:lnTo>
                  <a:cubicBezTo>
                    <a:pt x="1112" y="4080"/>
                    <a:pt x="473" y="2083"/>
                    <a:pt x="140" y="27"/>
                  </a:cubicBezTo>
                  <a:lnTo>
                    <a:pt x="1" y="1"/>
                  </a:ln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3164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1D8CBF7-AED0-82D4-12BF-E1B4FC89EA7B}"/>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1CE0C468-BBB6-C736-6EAB-17C6FA5E676E}"/>
              </a:ext>
            </a:extLst>
          </p:cNvPr>
          <p:cNvSpPr>
            <a:spLocks noGrp="1"/>
          </p:cNvSpPr>
          <p:nvPr>
            <p:ph type="title"/>
          </p:nvPr>
        </p:nvSpPr>
        <p:spPr/>
        <p:txBody>
          <a:bodyPr/>
          <a:lstStyle/>
          <a:p>
            <a:r>
              <a:rPr lang="en-US"/>
              <a:t>Try it yourself</a:t>
            </a:r>
          </a:p>
        </p:txBody>
      </p:sp>
      <p:grpSp>
        <p:nvGrpSpPr>
          <p:cNvPr id="8" name="Google Shape;872;p47">
            <a:extLst>
              <a:ext uri="{FF2B5EF4-FFF2-40B4-BE49-F238E27FC236}">
                <a16:creationId xmlns:a16="http://schemas.microsoft.com/office/drawing/2014/main" id="{B69A4542-6146-2871-4218-B32C106564F5}"/>
              </a:ext>
            </a:extLst>
          </p:cNvPr>
          <p:cNvGrpSpPr/>
          <p:nvPr/>
        </p:nvGrpSpPr>
        <p:grpSpPr>
          <a:xfrm>
            <a:off x="720000" y="1532763"/>
            <a:ext cx="7531778" cy="2839975"/>
            <a:chOff x="-2142753" y="1533575"/>
            <a:chExt cx="7531778" cy="2839975"/>
          </a:xfrm>
        </p:grpSpPr>
        <p:sp>
          <p:nvSpPr>
            <p:cNvPr id="12" name="Google Shape;873;p47">
              <a:extLst>
                <a:ext uri="{FF2B5EF4-FFF2-40B4-BE49-F238E27FC236}">
                  <a16:creationId xmlns:a16="http://schemas.microsoft.com/office/drawing/2014/main" id="{A949CB67-9951-6B00-2228-60C180F8A81D}"/>
                </a:ext>
              </a:extLst>
            </p:cNvPr>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cxnSp>
          <p:nvCxnSpPr>
            <p:cNvPr id="13" name="Google Shape;874;p47">
              <a:extLst>
                <a:ext uri="{FF2B5EF4-FFF2-40B4-BE49-F238E27FC236}">
                  <a16:creationId xmlns:a16="http://schemas.microsoft.com/office/drawing/2014/main" id="{808EDDB9-2F95-ACEF-280F-BC9AC0176607}"/>
                </a:ext>
              </a:extLst>
            </p:cNvPr>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14" name="Google Shape;875;p47">
              <a:extLst>
                <a:ext uri="{FF2B5EF4-FFF2-40B4-BE49-F238E27FC236}">
                  <a16:creationId xmlns:a16="http://schemas.microsoft.com/office/drawing/2014/main" id="{D70AA64D-9EFC-BCC8-D7FE-07D7F3820593}"/>
                </a:ext>
              </a:extLst>
            </p:cNvPr>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sp>
        <p:nvSpPr>
          <p:cNvPr id="9" name="Google Shape;877;p47">
            <a:extLst>
              <a:ext uri="{FF2B5EF4-FFF2-40B4-BE49-F238E27FC236}">
                <a16:creationId xmlns:a16="http://schemas.microsoft.com/office/drawing/2014/main" id="{628DA398-876F-D0C7-3DAF-D28C2D231738}"/>
              </a:ext>
            </a:extLst>
          </p:cNvPr>
          <p:cNvSpPr txBox="1">
            <a:spLocks noGrp="1"/>
          </p:cNvSpPr>
          <p:nvPr/>
        </p:nvSpPr>
        <p:spPr>
          <a:xfrm>
            <a:off x="1528192" y="2450813"/>
            <a:ext cx="4526137"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lvl="0" indent="0" algn="l" rtl="0">
              <a:spcBef>
                <a:spcPts val="0"/>
              </a:spcBef>
              <a:spcAft>
                <a:spcPts val="0"/>
              </a:spcAft>
              <a:buClr>
                <a:srgbClr val="273D40"/>
              </a:buClr>
              <a:buSzPts val="600"/>
              <a:buFont typeface="Arial"/>
              <a:buNone/>
            </a:pPr>
            <a:r>
              <a:rPr lang="en-US" b="1">
                <a:solidFill>
                  <a:srgbClr val="F8FF41"/>
                </a:solidFill>
                <a:latin typeface="JetBrains Mono" panose="02000009000000000000" pitchFamily="49" charset="0"/>
                <a:cs typeface="JetBrains Mono" panose="02000009000000000000" pitchFamily="49" charset="0"/>
              </a:rPr>
              <a:t>echo </a:t>
            </a:r>
            <a:r>
              <a:rPr lang="en-US" b="1">
                <a:solidFill>
                  <a:schemeClr val="accent6"/>
                </a:solidFill>
                <a:latin typeface="JetBrains Mono" panose="02000009000000000000" pitchFamily="49" charset="0"/>
                <a:cs typeface="JetBrains Mono" panose="02000009000000000000" pitchFamily="49" charset="0"/>
              </a:rPr>
              <a:t>“I don’t love you” &gt; cmp.md</a:t>
            </a:r>
          </a:p>
          <a:p>
            <a:pPr marL="0" lvl="0" indent="0" algn="l" rtl="0">
              <a:spcBef>
                <a:spcPts val="0"/>
              </a:spcBef>
              <a:spcAft>
                <a:spcPts val="0"/>
              </a:spcAft>
              <a:buClr>
                <a:srgbClr val="273D40"/>
              </a:buClr>
              <a:buSzPts val="600"/>
              <a:buFont typeface="Arial"/>
              <a:buNone/>
            </a:pPr>
            <a:r>
              <a:rPr lang="en-US" b="1">
                <a:solidFill>
                  <a:schemeClr val="bg2"/>
                </a:solidFill>
                <a:latin typeface="JetBrains Mono" panose="02000009000000000000" pitchFamily="49" charset="0"/>
                <a:cs typeface="JetBrains Mono" panose="02000009000000000000" pitchFamily="49" charset="0"/>
              </a:rPr>
              <a:t>git</a:t>
            </a:r>
            <a:r>
              <a:rPr lang="en-US" b="1">
                <a:solidFill>
                  <a:srgbClr val="7EEEF3"/>
                </a:solidFill>
                <a:latin typeface="JetBrains Mono" panose="02000009000000000000" pitchFamily="49" charset="0"/>
                <a:cs typeface="JetBrains Mono" panose="02000009000000000000" pitchFamily="49" charset="0"/>
              </a:rPr>
              <a:t>  </a:t>
            </a:r>
            <a:r>
              <a:rPr lang="en-US" b="1">
                <a:solidFill>
                  <a:schemeClr val="accent6"/>
                </a:solidFill>
                <a:latin typeface="JetBrains Mono" panose="02000009000000000000" pitchFamily="49" charset="0"/>
                <a:cs typeface="JetBrains Mono" panose="02000009000000000000" pitchFamily="49" charset="0"/>
              </a:rPr>
              <a:t>add .</a:t>
            </a:r>
          </a:p>
          <a:p>
            <a:pPr marL="0" lvl="0" indent="0" algn="l" rtl="0">
              <a:spcBef>
                <a:spcPts val="0"/>
              </a:spcBef>
              <a:spcAft>
                <a:spcPts val="0"/>
              </a:spcAft>
              <a:buClr>
                <a:srgbClr val="273D40"/>
              </a:buClr>
              <a:buSzPts val="600"/>
              <a:buFont typeface="Arial"/>
              <a:buNone/>
            </a:pPr>
            <a:r>
              <a:rPr lang="en-US" b="1">
                <a:solidFill>
                  <a:schemeClr val="bg2"/>
                </a:solidFill>
                <a:latin typeface="JetBrains Mono" panose="02000009000000000000" pitchFamily="49" charset="0"/>
                <a:cs typeface="JetBrains Mono" panose="02000009000000000000" pitchFamily="49" charset="0"/>
              </a:rPr>
              <a:t>git</a:t>
            </a:r>
            <a:r>
              <a:rPr lang="en-US" b="1">
                <a:solidFill>
                  <a:srgbClr val="7EEEF3"/>
                </a:solidFill>
                <a:latin typeface="JetBrains Mono" panose="02000009000000000000" pitchFamily="49" charset="0"/>
                <a:cs typeface="JetBrains Mono" panose="02000009000000000000" pitchFamily="49" charset="0"/>
              </a:rPr>
              <a:t> </a:t>
            </a:r>
            <a:r>
              <a:rPr lang="en-US" b="1">
                <a:solidFill>
                  <a:schemeClr val="accent6"/>
                </a:solidFill>
                <a:latin typeface="JetBrains Mono" panose="02000009000000000000" pitchFamily="49" charset="0"/>
                <a:cs typeface="JetBrains Mono" panose="02000009000000000000" pitchFamily="49" charset="0"/>
              </a:rPr>
              <a:t>commit –m “confession”</a:t>
            </a:r>
          </a:p>
          <a:p>
            <a:pPr marL="0" lvl="0" indent="0" algn="l" rtl="0">
              <a:spcBef>
                <a:spcPts val="0"/>
              </a:spcBef>
              <a:spcAft>
                <a:spcPts val="0"/>
              </a:spcAft>
              <a:buClr>
                <a:srgbClr val="273D40"/>
              </a:buClr>
              <a:buSzPts val="600"/>
              <a:buFont typeface="Arial"/>
              <a:buNone/>
            </a:pPr>
            <a:r>
              <a:rPr lang="en-US" b="1" i="1">
                <a:solidFill>
                  <a:schemeClr val="tx2"/>
                </a:solidFill>
                <a:latin typeface="JetBrains Mono" panose="02000009000000000000" pitchFamily="49" charset="0"/>
                <a:cs typeface="JetBrains Mono" panose="02000009000000000000" pitchFamily="49" charset="0"/>
              </a:rPr>
              <a:t># realize you were wrong ..</a:t>
            </a:r>
          </a:p>
          <a:p>
            <a:pPr marL="0" lvl="0" indent="0" algn="l" rtl="0">
              <a:spcBef>
                <a:spcPts val="0"/>
              </a:spcBef>
              <a:spcAft>
                <a:spcPts val="0"/>
              </a:spcAft>
              <a:buClr>
                <a:srgbClr val="273D40"/>
              </a:buClr>
              <a:buSzPts val="600"/>
              <a:buFont typeface="Arial"/>
              <a:buNone/>
            </a:pPr>
            <a:r>
              <a:rPr lang="en-US" b="1" i="1">
                <a:solidFill>
                  <a:schemeClr val="tx2"/>
                </a:solidFill>
                <a:latin typeface="JetBrains Mono" panose="02000009000000000000" pitchFamily="49" charset="0"/>
                <a:cs typeface="JetBrains Mono" panose="02000009000000000000" pitchFamily="49" charset="0"/>
              </a:rPr>
              <a:t># how to fix it ?</a:t>
            </a:r>
          </a:p>
          <a:p>
            <a:pPr marL="0" indent="0">
              <a:buClr>
                <a:srgbClr val="273D40"/>
              </a:buClr>
              <a:buSzPts val="600"/>
              <a:buNone/>
            </a:pPr>
            <a:r>
              <a:rPr lang="en-US" b="1">
                <a:solidFill>
                  <a:schemeClr val="bg2"/>
                </a:solidFill>
                <a:latin typeface="JetBrains Mono" panose="02000009000000000000" pitchFamily="49" charset="0"/>
                <a:cs typeface="JetBrains Mono" panose="02000009000000000000" pitchFamily="49" charset="0"/>
              </a:rPr>
              <a:t>echo </a:t>
            </a:r>
            <a:r>
              <a:rPr lang="en-US" b="1">
                <a:solidFill>
                  <a:schemeClr val="accent6"/>
                </a:solidFill>
                <a:latin typeface="JetBrains Mono" panose="02000009000000000000" pitchFamily="49" charset="0"/>
                <a:cs typeface="JetBrains Mono" panose="02000009000000000000" pitchFamily="49" charset="0"/>
              </a:rPr>
              <a:t>“I love you” &gt; cmp.md</a:t>
            </a:r>
          </a:p>
          <a:p>
            <a:pPr marL="0" indent="0">
              <a:buClr>
                <a:srgbClr val="273D40"/>
              </a:buClr>
              <a:buSzPts val="600"/>
              <a:buNone/>
            </a:pPr>
            <a:r>
              <a:rPr lang="en-US" b="1">
                <a:solidFill>
                  <a:schemeClr val="bg2"/>
                </a:solidFill>
                <a:latin typeface="JetBrains Mono" panose="02000009000000000000" pitchFamily="49" charset="0"/>
                <a:cs typeface="JetBrains Mono" panose="02000009000000000000" pitchFamily="49" charset="0"/>
              </a:rPr>
              <a:t>git </a:t>
            </a:r>
            <a:r>
              <a:rPr lang="en-US" b="1">
                <a:solidFill>
                  <a:schemeClr val="accent6"/>
                </a:solidFill>
                <a:latin typeface="JetBrains Mono" panose="02000009000000000000" pitchFamily="49" charset="0"/>
                <a:cs typeface="JetBrains Mono" panose="02000009000000000000" pitchFamily="49" charset="0"/>
              </a:rPr>
              <a:t>commit --amend --no-edit</a:t>
            </a:r>
          </a:p>
        </p:txBody>
      </p:sp>
      <p:sp>
        <p:nvSpPr>
          <p:cNvPr id="10" name="Google Shape;878;p47">
            <a:extLst>
              <a:ext uri="{FF2B5EF4-FFF2-40B4-BE49-F238E27FC236}">
                <a16:creationId xmlns:a16="http://schemas.microsoft.com/office/drawing/2014/main" id="{9A298D1D-40B4-4A98-2226-4D2B1A863C1B}"/>
              </a:ext>
            </a:extLst>
          </p:cNvPr>
          <p:cNvSpPr txBox="1">
            <a:spLocks noGrp="1"/>
          </p:cNvSpPr>
          <p:nvPr/>
        </p:nvSpPr>
        <p:spPr>
          <a:xfrm>
            <a:off x="1232671" y="1670738"/>
            <a:ext cx="6891960" cy="48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2000" b="0" i="0" u="none" strike="noStrike" cap="none">
                <a:solidFill>
                  <a:schemeClr val="lt2"/>
                </a:solidFill>
                <a:latin typeface="Tomorrow SemiBold"/>
                <a:ea typeface="Tomorrow SemiBold"/>
                <a:cs typeface="Tomorrow SemiBold"/>
                <a:sym typeface="Tomorrow SemiBold"/>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lvl="0" indent="0" algn="l" rtl="0">
              <a:spcBef>
                <a:spcPts val="0"/>
              </a:spcBef>
              <a:spcAft>
                <a:spcPts val="0"/>
              </a:spcAft>
              <a:buNone/>
            </a:pPr>
            <a:r>
              <a:rPr lang="en" sz="1800"/>
              <a:t>Ex1: Make a wrong commit, then fix this same commmit</a:t>
            </a:r>
            <a:endParaRPr sz="1800" dirty="0"/>
          </a:p>
        </p:txBody>
      </p:sp>
      <p:sp>
        <p:nvSpPr>
          <p:cNvPr id="11" name="Google Shape;879;p47">
            <a:extLst>
              <a:ext uri="{FF2B5EF4-FFF2-40B4-BE49-F238E27FC236}">
                <a16:creationId xmlns:a16="http://schemas.microsoft.com/office/drawing/2014/main" id="{A906DBDD-6373-A981-6F34-D1643B79F30C}"/>
              </a:ext>
            </a:extLst>
          </p:cNvPr>
          <p:cNvSpPr txBox="1">
            <a:spLocks noGrp="1"/>
          </p:cNvSpPr>
          <p:nvPr/>
        </p:nvSpPr>
        <p:spPr>
          <a:xfrm rot="-5400000">
            <a:off x="183104" y="3161332"/>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marL="0" lvl="0" indent="0" algn="ctr" rtl="0">
              <a:spcBef>
                <a:spcPts val="0"/>
              </a:spcBef>
              <a:spcAft>
                <a:spcPts val="0"/>
              </a:spcAft>
              <a:buNone/>
            </a:pPr>
            <a:r>
              <a:rPr lang="en" sz="2200"/>
              <a:t>Amend</a:t>
            </a:r>
            <a:endParaRPr sz="2200" dirty="0"/>
          </a:p>
        </p:txBody>
      </p:sp>
      <p:sp>
        <p:nvSpPr>
          <p:cNvPr id="22" name="Google Shape;878;p47">
            <a:extLst>
              <a:ext uri="{FF2B5EF4-FFF2-40B4-BE49-F238E27FC236}">
                <a16:creationId xmlns:a16="http://schemas.microsoft.com/office/drawing/2014/main" id="{881CEBA1-07CF-2EB5-DED4-57287ABD6C7A}"/>
              </a:ext>
            </a:extLst>
          </p:cNvPr>
          <p:cNvSpPr txBox="1">
            <a:spLocks noGrp="1"/>
          </p:cNvSpPr>
          <p:nvPr/>
        </p:nvSpPr>
        <p:spPr>
          <a:xfrm>
            <a:off x="6054329" y="2523864"/>
            <a:ext cx="1896609" cy="1088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2000" b="0" i="0" u="none" strike="noStrike" cap="none">
                <a:solidFill>
                  <a:schemeClr val="lt2"/>
                </a:solidFill>
                <a:latin typeface="Tomorrow SemiBold"/>
                <a:ea typeface="Tomorrow SemiBold"/>
                <a:cs typeface="Tomorrow SemiBold"/>
                <a:sym typeface="Tomorrow SemiBold"/>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lvl="0" indent="0" algn="l">
              <a:spcBef>
                <a:spcPts val="0"/>
              </a:spcBef>
              <a:spcAft>
                <a:spcPts val="0"/>
              </a:spcAft>
              <a:buNone/>
            </a:pPr>
            <a:r>
              <a:rPr lang="en" sz="1800"/>
              <a:t>You can check before &amp; after using </a:t>
            </a:r>
            <a:r>
              <a:rPr lang="en-US" sz="1800">
                <a:solidFill>
                  <a:schemeClr val="bg2"/>
                </a:solidFill>
              </a:rPr>
              <a:t>git log</a:t>
            </a:r>
            <a:endParaRPr sz="1800" dirty="0">
              <a:solidFill>
                <a:schemeClr val="bg2"/>
              </a:solidFill>
            </a:endParaRPr>
          </a:p>
        </p:txBody>
      </p:sp>
      <p:grpSp>
        <p:nvGrpSpPr>
          <p:cNvPr id="4" name="Google Shape;688;p42">
            <a:extLst>
              <a:ext uri="{FF2B5EF4-FFF2-40B4-BE49-F238E27FC236}">
                <a16:creationId xmlns:a16="http://schemas.microsoft.com/office/drawing/2014/main" id="{C6F8CBA6-87B6-B2D6-AB70-D20CC83A1EBE}"/>
              </a:ext>
            </a:extLst>
          </p:cNvPr>
          <p:cNvGrpSpPr/>
          <p:nvPr/>
        </p:nvGrpSpPr>
        <p:grpSpPr>
          <a:xfrm flipH="1">
            <a:off x="6374575" y="5128412"/>
            <a:ext cx="1213101" cy="2839976"/>
            <a:chOff x="6342125" y="1483075"/>
            <a:chExt cx="1213101" cy="2839976"/>
          </a:xfrm>
        </p:grpSpPr>
        <p:sp>
          <p:nvSpPr>
            <p:cNvPr id="5" name="Google Shape;689;p42">
              <a:extLst>
                <a:ext uri="{FF2B5EF4-FFF2-40B4-BE49-F238E27FC236}">
                  <a16:creationId xmlns:a16="http://schemas.microsoft.com/office/drawing/2014/main" id="{F5038D99-2E66-B698-3EF3-AB7F8655F162}"/>
                </a:ext>
              </a:extLst>
            </p:cNvPr>
            <p:cNvSpPr/>
            <p:nvPr/>
          </p:nvSpPr>
          <p:spPr>
            <a:xfrm>
              <a:off x="7139048" y="3023386"/>
              <a:ext cx="185569" cy="1137609"/>
            </a:xfrm>
            <a:custGeom>
              <a:avLst/>
              <a:gdLst/>
              <a:ahLst/>
              <a:cxnLst/>
              <a:rect l="l" t="t" r="r" b="b"/>
              <a:pathLst>
                <a:path w="2163" h="13260" extrusionOk="0">
                  <a:moveTo>
                    <a:pt x="97" y="1"/>
                  </a:moveTo>
                  <a:cubicBezTo>
                    <a:pt x="82" y="1"/>
                    <a:pt x="68" y="4"/>
                    <a:pt x="53" y="11"/>
                  </a:cubicBezTo>
                  <a:cubicBezTo>
                    <a:pt x="27" y="38"/>
                    <a:pt x="0" y="91"/>
                    <a:pt x="27" y="151"/>
                  </a:cubicBezTo>
                  <a:cubicBezTo>
                    <a:pt x="413" y="1009"/>
                    <a:pt x="606" y="1948"/>
                    <a:pt x="799" y="2919"/>
                  </a:cubicBezTo>
                  <a:cubicBezTo>
                    <a:pt x="1550" y="6911"/>
                    <a:pt x="1936" y="10158"/>
                    <a:pt x="1963" y="13179"/>
                  </a:cubicBezTo>
                  <a:cubicBezTo>
                    <a:pt x="1963" y="13232"/>
                    <a:pt x="2023" y="13259"/>
                    <a:pt x="2076" y="13259"/>
                  </a:cubicBezTo>
                  <a:cubicBezTo>
                    <a:pt x="2129" y="13259"/>
                    <a:pt x="2163" y="13232"/>
                    <a:pt x="2163" y="13179"/>
                  </a:cubicBezTo>
                  <a:cubicBezTo>
                    <a:pt x="2129" y="10158"/>
                    <a:pt x="1743" y="6885"/>
                    <a:pt x="998" y="2892"/>
                  </a:cubicBezTo>
                  <a:cubicBezTo>
                    <a:pt x="799" y="1894"/>
                    <a:pt x="606" y="923"/>
                    <a:pt x="193" y="65"/>
                  </a:cubicBezTo>
                  <a:cubicBezTo>
                    <a:pt x="174" y="26"/>
                    <a:pt x="136" y="1"/>
                    <a:pt x="97" y="1"/>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0;p42">
              <a:extLst>
                <a:ext uri="{FF2B5EF4-FFF2-40B4-BE49-F238E27FC236}">
                  <a16:creationId xmlns:a16="http://schemas.microsoft.com/office/drawing/2014/main" id="{7D83457D-EFEC-7AC0-94D2-60438DCADFA4}"/>
                </a:ext>
              </a:extLst>
            </p:cNvPr>
            <p:cNvSpPr/>
            <p:nvPr/>
          </p:nvSpPr>
          <p:spPr>
            <a:xfrm>
              <a:off x="7257784" y="2460333"/>
              <a:ext cx="195264" cy="744422"/>
            </a:xfrm>
            <a:custGeom>
              <a:avLst/>
              <a:gdLst/>
              <a:ahLst/>
              <a:cxnLst/>
              <a:rect l="l" t="t" r="r" b="b"/>
              <a:pathLst>
                <a:path w="2276" h="8677" extrusionOk="0">
                  <a:moveTo>
                    <a:pt x="113" y="0"/>
                  </a:moveTo>
                  <a:lnTo>
                    <a:pt x="0" y="167"/>
                  </a:lnTo>
                  <a:cubicBezTo>
                    <a:pt x="692" y="692"/>
                    <a:pt x="1191" y="1557"/>
                    <a:pt x="1524" y="2888"/>
                  </a:cubicBezTo>
                  <a:cubicBezTo>
                    <a:pt x="1996" y="4771"/>
                    <a:pt x="2076" y="6741"/>
                    <a:pt x="1743" y="8650"/>
                  </a:cubicBezTo>
                  <a:lnTo>
                    <a:pt x="1943" y="8677"/>
                  </a:lnTo>
                  <a:cubicBezTo>
                    <a:pt x="2276" y="6767"/>
                    <a:pt x="2189" y="4745"/>
                    <a:pt x="1717" y="2855"/>
                  </a:cubicBezTo>
                  <a:cubicBezTo>
                    <a:pt x="1357" y="1471"/>
                    <a:pt x="858" y="559"/>
                    <a:pt x="113" y="0"/>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91;p42">
              <a:extLst>
                <a:ext uri="{FF2B5EF4-FFF2-40B4-BE49-F238E27FC236}">
                  <a16:creationId xmlns:a16="http://schemas.microsoft.com/office/drawing/2014/main" id="{5B21DF9F-9008-6F7B-121F-2E33A81E7426}"/>
                </a:ext>
              </a:extLst>
            </p:cNvPr>
            <p:cNvSpPr/>
            <p:nvPr/>
          </p:nvSpPr>
          <p:spPr>
            <a:xfrm>
              <a:off x="7224668" y="3172407"/>
              <a:ext cx="261496" cy="201355"/>
            </a:xfrm>
            <a:custGeom>
              <a:avLst/>
              <a:gdLst/>
              <a:ahLst/>
              <a:cxnLst/>
              <a:rect l="l" t="t" r="r" b="b"/>
              <a:pathLst>
                <a:path w="3048" h="2347" extrusionOk="0">
                  <a:moveTo>
                    <a:pt x="1869" y="0"/>
                  </a:moveTo>
                  <a:cubicBezTo>
                    <a:pt x="1520" y="0"/>
                    <a:pt x="1183" y="122"/>
                    <a:pt x="858" y="350"/>
                  </a:cubicBezTo>
                  <a:cubicBezTo>
                    <a:pt x="386" y="656"/>
                    <a:pt x="53" y="1209"/>
                    <a:pt x="0" y="1768"/>
                  </a:cubicBezTo>
                  <a:cubicBezTo>
                    <a:pt x="300" y="1847"/>
                    <a:pt x="579" y="1874"/>
                    <a:pt x="885" y="1907"/>
                  </a:cubicBezTo>
                  <a:cubicBezTo>
                    <a:pt x="938" y="1741"/>
                    <a:pt x="998" y="1575"/>
                    <a:pt x="1078" y="1408"/>
                  </a:cubicBezTo>
                  <a:cubicBezTo>
                    <a:pt x="1131" y="1269"/>
                    <a:pt x="1298" y="1129"/>
                    <a:pt x="1464" y="1129"/>
                  </a:cubicBezTo>
                  <a:cubicBezTo>
                    <a:pt x="1664" y="1129"/>
                    <a:pt x="1830" y="1348"/>
                    <a:pt x="1830" y="1541"/>
                  </a:cubicBezTo>
                  <a:cubicBezTo>
                    <a:pt x="1857" y="1768"/>
                    <a:pt x="1797" y="1961"/>
                    <a:pt x="1717" y="2153"/>
                  </a:cubicBezTo>
                  <a:cubicBezTo>
                    <a:pt x="2076" y="2240"/>
                    <a:pt x="2435" y="2267"/>
                    <a:pt x="2828" y="2346"/>
                  </a:cubicBezTo>
                  <a:cubicBezTo>
                    <a:pt x="2934" y="1987"/>
                    <a:pt x="3048" y="1575"/>
                    <a:pt x="3021" y="1182"/>
                  </a:cubicBezTo>
                  <a:cubicBezTo>
                    <a:pt x="2994" y="769"/>
                    <a:pt x="2855" y="490"/>
                    <a:pt x="2356" y="78"/>
                  </a:cubicBezTo>
                  <a:cubicBezTo>
                    <a:pt x="2191" y="25"/>
                    <a:pt x="2029" y="0"/>
                    <a:pt x="1869"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2;p42">
              <a:extLst>
                <a:ext uri="{FF2B5EF4-FFF2-40B4-BE49-F238E27FC236}">
                  <a16:creationId xmlns:a16="http://schemas.microsoft.com/office/drawing/2014/main" id="{0E436AD6-4BF8-0C9F-7262-F19C5CAC72EC}"/>
                </a:ext>
              </a:extLst>
            </p:cNvPr>
            <p:cNvSpPr/>
            <p:nvPr/>
          </p:nvSpPr>
          <p:spPr>
            <a:xfrm>
              <a:off x="6779407" y="2776562"/>
              <a:ext cx="423643" cy="205044"/>
            </a:xfrm>
            <a:custGeom>
              <a:avLst/>
              <a:gdLst/>
              <a:ahLst/>
              <a:cxnLst/>
              <a:rect l="l" t="t" r="r" b="b"/>
              <a:pathLst>
                <a:path w="4938" h="2390" extrusionOk="0">
                  <a:moveTo>
                    <a:pt x="0" y="1"/>
                  </a:moveTo>
                  <a:lnTo>
                    <a:pt x="0" y="2389"/>
                  </a:lnTo>
                  <a:lnTo>
                    <a:pt x="4937" y="2389"/>
                  </a:lnTo>
                  <a:lnTo>
                    <a:pt x="4937" y="1"/>
                  </a:lnTo>
                  <a:close/>
                </a:path>
              </a:pathLst>
            </a:custGeom>
            <a:solidFill>
              <a:schemeClr val="accent3"/>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93;p42">
              <a:extLst>
                <a:ext uri="{FF2B5EF4-FFF2-40B4-BE49-F238E27FC236}">
                  <a16:creationId xmlns:a16="http://schemas.microsoft.com/office/drawing/2014/main" id="{58D2D9F2-C451-22B5-7F5F-8D0F736098F1}"/>
                </a:ext>
              </a:extLst>
            </p:cNvPr>
            <p:cNvSpPr/>
            <p:nvPr/>
          </p:nvSpPr>
          <p:spPr>
            <a:xfrm>
              <a:off x="6779407" y="2776562"/>
              <a:ext cx="59969" cy="205044"/>
            </a:xfrm>
            <a:custGeom>
              <a:avLst/>
              <a:gdLst/>
              <a:ahLst/>
              <a:cxnLst/>
              <a:rect l="l" t="t" r="r" b="b"/>
              <a:pathLst>
                <a:path w="699" h="2390" extrusionOk="0">
                  <a:moveTo>
                    <a:pt x="0" y="1"/>
                  </a:moveTo>
                  <a:lnTo>
                    <a:pt x="0" y="2389"/>
                  </a:lnTo>
                  <a:lnTo>
                    <a:pt x="699" y="2389"/>
                  </a:lnTo>
                  <a:lnTo>
                    <a:pt x="699"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4;p42">
              <a:extLst>
                <a:ext uri="{FF2B5EF4-FFF2-40B4-BE49-F238E27FC236}">
                  <a16:creationId xmlns:a16="http://schemas.microsoft.com/office/drawing/2014/main" id="{C4CF8950-71AA-95BA-8D42-FB3E4AA1D28C}"/>
                </a:ext>
              </a:extLst>
            </p:cNvPr>
            <p:cNvSpPr/>
            <p:nvPr/>
          </p:nvSpPr>
          <p:spPr>
            <a:xfrm>
              <a:off x="6962659" y="2203471"/>
              <a:ext cx="69149" cy="262096"/>
            </a:xfrm>
            <a:custGeom>
              <a:avLst/>
              <a:gdLst/>
              <a:ahLst/>
              <a:cxnLst/>
              <a:rect l="l" t="t" r="r" b="b"/>
              <a:pathLst>
                <a:path w="806" h="3055" extrusionOk="0">
                  <a:moveTo>
                    <a:pt x="0" y="0"/>
                  </a:moveTo>
                  <a:lnTo>
                    <a:pt x="0" y="3054"/>
                  </a:lnTo>
                  <a:lnTo>
                    <a:pt x="805" y="3054"/>
                  </a:lnTo>
                  <a:lnTo>
                    <a:pt x="805" y="0"/>
                  </a:lnTo>
                  <a:close/>
                </a:path>
              </a:pathLst>
            </a:custGeom>
            <a:solidFill>
              <a:schemeClr val="accent3"/>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695;p42">
              <a:extLst>
                <a:ext uri="{FF2B5EF4-FFF2-40B4-BE49-F238E27FC236}">
                  <a16:creationId xmlns:a16="http://schemas.microsoft.com/office/drawing/2014/main" id="{42CC6BB6-FDAB-F7A7-6185-71471D04A6A1}"/>
                </a:ext>
              </a:extLst>
            </p:cNvPr>
            <p:cNvGrpSpPr/>
            <p:nvPr/>
          </p:nvGrpSpPr>
          <p:grpSpPr>
            <a:xfrm>
              <a:off x="6962659" y="2294239"/>
              <a:ext cx="69149" cy="94800"/>
              <a:chOff x="6962659" y="2294239"/>
              <a:chExt cx="69149" cy="94800"/>
            </a:xfrm>
          </p:grpSpPr>
          <p:sp>
            <p:nvSpPr>
              <p:cNvPr id="55" name="Google Shape;696;p42">
                <a:extLst>
                  <a:ext uri="{FF2B5EF4-FFF2-40B4-BE49-F238E27FC236}">
                    <a16:creationId xmlns:a16="http://schemas.microsoft.com/office/drawing/2014/main" id="{ABD5BAE9-FA03-4D5F-37C7-09F9F64244EE}"/>
                  </a:ext>
                </a:extLst>
              </p:cNvPr>
              <p:cNvSpPr/>
              <p:nvPr/>
            </p:nvSpPr>
            <p:spPr>
              <a:xfrm>
                <a:off x="6962659" y="2294239"/>
                <a:ext cx="69149" cy="4633"/>
              </a:xfrm>
              <a:custGeom>
                <a:avLst/>
                <a:gdLst/>
                <a:ahLst/>
                <a:cxnLst/>
                <a:rect l="l" t="t" r="r" b="b"/>
                <a:pathLst>
                  <a:path w="806" h="54" extrusionOk="0">
                    <a:moveTo>
                      <a:pt x="0" y="0"/>
                    </a:moveTo>
                    <a:lnTo>
                      <a:pt x="0" y="53"/>
                    </a:lnTo>
                    <a:lnTo>
                      <a:pt x="805" y="53"/>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97;p42">
                <a:extLst>
                  <a:ext uri="{FF2B5EF4-FFF2-40B4-BE49-F238E27FC236}">
                    <a16:creationId xmlns:a16="http://schemas.microsoft.com/office/drawing/2014/main" id="{9816F078-51B2-67AE-87D6-5EBA7BA89AA5}"/>
                  </a:ext>
                </a:extLst>
              </p:cNvPr>
              <p:cNvSpPr/>
              <p:nvPr/>
            </p:nvSpPr>
            <p:spPr>
              <a:xfrm>
                <a:off x="6962659" y="2325038"/>
                <a:ext cx="69149" cy="2402"/>
              </a:xfrm>
              <a:custGeom>
                <a:avLst/>
                <a:gdLst/>
                <a:ahLst/>
                <a:cxnLst/>
                <a:rect l="l" t="t" r="r" b="b"/>
                <a:pathLst>
                  <a:path w="806" h="28" extrusionOk="0">
                    <a:moveTo>
                      <a:pt x="0" y="0"/>
                    </a:moveTo>
                    <a:lnTo>
                      <a:pt x="0" y="27"/>
                    </a:lnTo>
                    <a:lnTo>
                      <a:pt x="805" y="27"/>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98;p42">
                <a:extLst>
                  <a:ext uri="{FF2B5EF4-FFF2-40B4-BE49-F238E27FC236}">
                    <a16:creationId xmlns:a16="http://schemas.microsoft.com/office/drawing/2014/main" id="{D51D17F5-EB4B-992A-88BD-3A4227AABAB0}"/>
                  </a:ext>
                </a:extLst>
              </p:cNvPr>
              <p:cNvSpPr/>
              <p:nvPr/>
            </p:nvSpPr>
            <p:spPr>
              <a:xfrm>
                <a:off x="6962659" y="2353607"/>
                <a:ext cx="69149" cy="4633"/>
              </a:xfrm>
              <a:custGeom>
                <a:avLst/>
                <a:gdLst/>
                <a:ahLst/>
                <a:cxnLst/>
                <a:rect l="l" t="t" r="r" b="b"/>
                <a:pathLst>
                  <a:path w="806" h="54" extrusionOk="0">
                    <a:moveTo>
                      <a:pt x="0" y="0"/>
                    </a:moveTo>
                    <a:lnTo>
                      <a:pt x="0" y="53"/>
                    </a:lnTo>
                    <a:lnTo>
                      <a:pt x="805" y="53"/>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99;p42">
                <a:extLst>
                  <a:ext uri="{FF2B5EF4-FFF2-40B4-BE49-F238E27FC236}">
                    <a16:creationId xmlns:a16="http://schemas.microsoft.com/office/drawing/2014/main" id="{4A084936-724F-7326-33DF-1894CA3B670C}"/>
                  </a:ext>
                </a:extLst>
              </p:cNvPr>
              <p:cNvSpPr/>
              <p:nvPr/>
            </p:nvSpPr>
            <p:spPr>
              <a:xfrm>
                <a:off x="6962659" y="2384407"/>
                <a:ext cx="69149" cy="4633"/>
              </a:xfrm>
              <a:custGeom>
                <a:avLst/>
                <a:gdLst/>
                <a:ahLst/>
                <a:cxnLst/>
                <a:rect l="l" t="t" r="r" b="b"/>
                <a:pathLst>
                  <a:path w="806" h="54" extrusionOk="0">
                    <a:moveTo>
                      <a:pt x="0" y="0"/>
                    </a:moveTo>
                    <a:lnTo>
                      <a:pt x="0" y="54"/>
                    </a:lnTo>
                    <a:lnTo>
                      <a:pt x="805" y="54"/>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700;p42">
              <a:extLst>
                <a:ext uri="{FF2B5EF4-FFF2-40B4-BE49-F238E27FC236}">
                  <a16:creationId xmlns:a16="http://schemas.microsoft.com/office/drawing/2014/main" id="{46C96A9D-DD8E-1B18-41D0-76F050495879}"/>
                </a:ext>
              </a:extLst>
            </p:cNvPr>
            <p:cNvSpPr/>
            <p:nvPr/>
          </p:nvSpPr>
          <p:spPr>
            <a:xfrm>
              <a:off x="6575050" y="1709051"/>
              <a:ext cx="796927" cy="559024"/>
            </a:xfrm>
            <a:custGeom>
              <a:avLst/>
              <a:gdLst/>
              <a:ahLst/>
              <a:cxnLst/>
              <a:rect l="l" t="t" r="r" b="b"/>
              <a:pathLst>
                <a:path w="9289" h="6516" extrusionOk="0">
                  <a:moveTo>
                    <a:pt x="0" y="1"/>
                  </a:moveTo>
                  <a:lnTo>
                    <a:pt x="0" y="6515"/>
                  </a:lnTo>
                  <a:lnTo>
                    <a:pt x="9289" y="6515"/>
                  </a:lnTo>
                  <a:lnTo>
                    <a:pt x="9289" y="1"/>
                  </a:lnTo>
                  <a:close/>
                </a:path>
              </a:pathLst>
            </a:custGeom>
            <a:solidFill>
              <a:srgbClr val="FF85CA"/>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1;p42">
              <a:extLst>
                <a:ext uri="{FF2B5EF4-FFF2-40B4-BE49-F238E27FC236}">
                  <a16:creationId xmlns:a16="http://schemas.microsoft.com/office/drawing/2014/main" id="{D7DCC783-D287-D97A-739A-801A267D9B94}"/>
                </a:ext>
              </a:extLst>
            </p:cNvPr>
            <p:cNvSpPr/>
            <p:nvPr/>
          </p:nvSpPr>
          <p:spPr>
            <a:xfrm>
              <a:off x="6575050" y="1709051"/>
              <a:ext cx="116506" cy="559024"/>
            </a:xfrm>
            <a:custGeom>
              <a:avLst/>
              <a:gdLst/>
              <a:ahLst/>
              <a:cxnLst/>
              <a:rect l="l" t="t" r="r" b="b"/>
              <a:pathLst>
                <a:path w="1358" h="6516" extrusionOk="0">
                  <a:moveTo>
                    <a:pt x="0" y="1"/>
                  </a:moveTo>
                  <a:lnTo>
                    <a:pt x="0" y="6515"/>
                  </a:lnTo>
                  <a:lnTo>
                    <a:pt x="1357" y="6515"/>
                  </a:lnTo>
                  <a:lnTo>
                    <a:pt x="1357" y="1"/>
                  </a:lnTo>
                  <a:close/>
                </a:path>
              </a:pathLst>
            </a:custGeom>
            <a:solidFill>
              <a:srgbClr val="221309"/>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2;p42">
              <a:extLst>
                <a:ext uri="{FF2B5EF4-FFF2-40B4-BE49-F238E27FC236}">
                  <a16:creationId xmlns:a16="http://schemas.microsoft.com/office/drawing/2014/main" id="{CB1D2F9D-4E0A-B0FE-62C2-F41E367670CA}"/>
                </a:ext>
              </a:extLst>
            </p:cNvPr>
            <p:cNvSpPr/>
            <p:nvPr/>
          </p:nvSpPr>
          <p:spPr>
            <a:xfrm>
              <a:off x="6991142" y="1509327"/>
              <a:ext cx="7550" cy="208991"/>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3;p42">
              <a:extLst>
                <a:ext uri="{FF2B5EF4-FFF2-40B4-BE49-F238E27FC236}">
                  <a16:creationId xmlns:a16="http://schemas.microsoft.com/office/drawing/2014/main" id="{C57E2432-1685-BC15-1A39-33FC4DFCCF42}"/>
                </a:ext>
              </a:extLst>
            </p:cNvPr>
            <p:cNvSpPr/>
            <p:nvPr/>
          </p:nvSpPr>
          <p:spPr>
            <a:xfrm>
              <a:off x="6948332" y="1483075"/>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4;p42">
              <a:extLst>
                <a:ext uri="{FF2B5EF4-FFF2-40B4-BE49-F238E27FC236}">
                  <a16:creationId xmlns:a16="http://schemas.microsoft.com/office/drawing/2014/main" id="{C29893A5-98CF-A6CF-6D37-6773957057D6}"/>
                </a:ext>
              </a:extLst>
            </p:cNvPr>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5;p42">
              <a:extLst>
                <a:ext uri="{FF2B5EF4-FFF2-40B4-BE49-F238E27FC236}">
                  <a16:creationId xmlns:a16="http://schemas.microsoft.com/office/drawing/2014/main" id="{D90F5DD3-AEC6-0959-1839-504B611A0A6B}"/>
                </a:ext>
              </a:extLst>
            </p:cNvPr>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6;p42">
              <a:extLst>
                <a:ext uri="{FF2B5EF4-FFF2-40B4-BE49-F238E27FC236}">
                  <a16:creationId xmlns:a16="http://schemas.microsoft.com/office/drawing/2014/main" id="{DE690394-2998-FF5F-9096-6E13D412C5D9}"/>
                </a:ext>
              </a:extLst>
            </p:cNvPr>
            <p:cNvSpPr/>
            <p:nvPr/>
          </p:nvSpPr>
          <p:spPr>
            <a:xfrm>
              <a:off x="7293130" y="1991650"/>
              <a:ext cx="209591" cy="7550"/>
            </a:xfrm>
            <a:custGeom>
              <a:avLst/>
              <a:gdLst/>
              <a:ahLst/>
              <a:cxnLst/>
              <a:rect l="l" t="t" r="r" b="b"/>
              <a:pathLst>
                <a:path w="2443" h="88" extrusionOk="0">
                  <a:moveTo>
                    <a:pt x="60" y="1"/>
                  </a:moveTo>
                  <a:cubicBezTo>
                    <a:pt x="34" y="1"/>
                    <a:pt x="1" y="34"/>
                    <a:pt x="1" y="60"/>
                  </a:cubicBezTo>
                  <a:cubicBezTo>
                    <a:pt x="1" y="60"/>
                    <a:pt x="34" y="87"/>
                    <a:pt x="60" y="87"/>
                  </a:cubicBezTo>
                  <a:lnTo>
                    <a:pt x="2389" y="87"/>
                  </a:lnTo>
                  <a:cubicBezTo>
                    <a:pt x="2416" y="87"/>
                    <a:pt x="2443" y="60"/>
                    <a:pt x="2443" y="60"/>
                  </a:cubicBezTo>
                  <a:cubicBezTo>
                    <a:pt x="2443" y="34"/>
                    <a:pt x="2416" y="1"/>
                    <a:pt x="238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7;p42">
              <a:extLst>
                <a:ext uri="{FF2B5EF4-FFF2-40B4-BE49-F238E27FC236}">
                  <a16:creationId xmlns:a16="http://schemas.microsoft.com/office/drawing/2014/main" id="{165EA95F-FA77-952B-137B-1ED9665C4FB9}"/>
                </a:ext>
              </a:extLst>
            </p:cNvPr>
            <p:cNvSpPr/>
            <p:nvPr/>
          </p:nvSpPr>
          <p:spPr>
            <a:xfrm>
              <a:off x="7445583" y="1948840"/>
              <a:ext cx="83390" cy="83390"/>
            </a:xfrm>
            <a:custGeom>
              <a:avLst/>
              <a:gdLst/>
              <a:ahLst/>
              <a:cxnLst/>
              <a:rect l="l" t="t" r="r" b="b"/>
              <a:pathLst>
                <a:path w="972" h="972" extrusionOk="0">
                  <a:moveTo>
                    <a:pt x="499" y="1"/>
                  </a:moveTo>
                  <a:cubicBezTo>
                    <a:pt x="220" y="1"/>
                    <a:pt x="0" y="227"/>
                    <a:pt x="0" y="500"/>
                  </a:cubicBezTo>
                  <a:cubicBezTo>
                    <a:pt x="0" y="752"/>
                    <a:pt x="220" y="972"/>
                    <a:pt x="499" y="972"/>
                  </a:cubicBezTo>
                  <a:cubicBezTo>
                    <a:pt x="752" y="972"/>
                    <a:pt x="972" y="752"/>
                    <a:pt x="972" y="500"/>
                  </a:cubicBezTo>
                  <a:cubicBezTo>
                    <a:pt x="972" y="227"/>
                    <a:pt x="752" y="1"/>
                    <a:pt x="49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8;p42">
              <a:extLst>
                <a:ext uri="{FF2B5EF4-FFF2-40B4-BE49-F238E27FC236}">
                  <a16:creationId xmlns:a16="http://schemas.microsoft.com/office/drawing/2014/main" id="{025F2480-8261-BFEA-2F10-F1C41078851B}"/>
                </a:ext>
              </a:extLst>
            </p:cNvPr>
            <p:cNvSpPr/>
            <p:nvPr/>
          </p:nvSpPr>
          <p:spPr>
            <a:xfrm>
              <a:off x="7371887" y="1948840"/>
              <a:ext cx="35518" cy="93171"/>
            </a:xfrm>
            <a:custGeom>
              <a:avLst/>
              <a:gdLst/>
              <a:ahLst/>
              <a:cxnLst/>
              <a:rect l="l" t="t" r="r" b="b"/>
              <a:pathLst>
                <a:path w="414" h="1086" extrusionOk="0">
                  <a:moveTo>
                    <a:pt x="194" y="60"/>
                  </a:moveTo>
                  <a:cubicBezTo>
                    <a:pt x="280" y="60"/>
                    <a:pt x="360" y="253"/>
                    <a:pt x="360" y="559"/>
                  </a:cubicBezTo>
                  <a:cubicBezTo>
                    <a:pt x="360" y="832"/>
                    <a:pt x="280" y="1032"/>
                    <a:pt x="194" y="1032"/>
                  </a:cubicBezTo>
                  <a:cubicBezTo>
                    <a:pt x="141" y="1032"/>
                    <a:pt x="54" y="832"/>
                    <a:pt x="54" y="559"/>
                  </a:cubicBezTo>
                  <a:cubicBezTo>
                    <a:pt x="54" y="253"/>
                    <a:pt x="141" y="60"/>
                    <a:pt x="194" y="60"/>
                  </a:cubicBezTo>
                  <a:close/>
                  <a:moveTo>
                    <a:pt x="194" y="1"/>
                  </a:moveTo>
                  <a:cubicBezTo>
                    <a:pt x="81" y="1"/>
                    <a:pt x="1" y="280"/>
                    <a:pt x="1" y="559"/>
                  </a:cubicBezTo>
                  <a:cubicBezTo>
                    <a:pt x="1" y="806"/>
                    <a:pt x="81" y="1085"/>
                    <a:pt x="194" y="1085"/>
                  </a:cubicBezTo>
                  <a:cubicBezTo>
                    <a:pt x="334" y="1085"/>
                    <a:pt x="413" y="806"/>
                    <a:pt x="413" y="559"/>
                  </a:cubicBezTo>
                  <a:cubicBezTo>
                    <a:pt x="413" y="280"/>
                    <a:pt x="334" y="1"/>
                    <a:pt x="194"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9;p42">
              <a:extLst>
                <a:ext uri="{FF2B5EF4-FFF2-40B4-BE49-F238E27FC236}">
                  <a16:creationId xmlns:a16="http://schemas.microsoft.com/office/drawing/2014/main" id="{9BCA7DA7-5808-794E-41A7-090A6C105909}"/>
                </a:ext>
              </a:extLst>
            </p:cNvPr>
            <p:cNvSpPr/>
            <p:nvPr/>
          </p:nvSpPr>
          <p:spPr>
            <a:xfrm>
              <a:off x="7324530" y="1948840"/>
              <a:ext cx="33202" cy="93171"/>
            </a:xfrm>
            <a:custGeom>
              <a:avLst/>
              <a:gdLst/>
              <a:ahLst/>
              <a:cxnLst/>
              <a:rect l="l" t="t" r="r" b="b"/>
              <a:pathLst>
                <a:path w="387" h="1086" extrusionOk="0">
                  <a:moveTo>
                    <a:pt x="194" y="60"/>
                  </a:moveTo>
                  <a:cubicBezTo>
                    <a:pt x="273" y="60"/>
                    <a:pt x="333" y="253"/>
                    <a:pt x="333" y="559"/>
                  </a:cubicBezTo>
                  <a:cubicBezTo>
                    <a:pt x="333" y="832"/>
                    <a:pt x="273" y="1032"/>
                    <a:pt x="194" y="1032"/>
                  </a:cubicBezTo>
                  <a:cubicBezTo>
                    <a:pt x="107" y="1032"/>
                    <a:pt x="54" y="832"/>
                    <a:pt x="54" y="559"/>
                  </a:cubicBezTo>
                  <a:cubicBezTo>
                    <a:pt x="54" y="253"/>
                    <a:pt x="107" y="60"/>
                    <a:pt x="194" y="60"/>
                  </a:cubicBezTo>
                  <a:close/>
                  <a:moveTo>
                    <a:pt x="194" y="1"/>
                  </a:moveTo>
                  <a:cubicBezTo>
                    <a:pt x="54" y="1"/>
                    <a:pt x="1" y="280"/>
                    <a:pt x="1" y="559"/>
                  </a:cubicBezTo>
                  <a:cubicBezTo>
                    <a:pt x="1" y="806"/>
                    <a:pt x="54" y="1085"/>
                    <a:pt x="194" y="1085"/>
                  </a:cubicBezTo>
                  <a:cubicBezTo>
                    <a:pt x="333" y="1085"/>
                    <a:pt x="386" y="806"/>
                    <a:pt x="386" y="559"/>
                  </a:cubicBezTo>
                  <a:cubicBezTo>
                    <a:pt x="386" y="280"/>
                    <a:pt x="333" y="1"/>
                    <a:pt x="194" y="1"/>
                  </a:cubicBezTo>
                  <a:close/>
                </a:path>
              </a:pathLst>
            </a:custGeom>
            <a:solidFill>
              <a:srgbClr val="FFDFE5"/>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10;p42">
              <a:extLst>
                <a:ext uri="{FF2B5EF4-FFF2-40B4-BE49-F238E27FC236}">
                  <a16:creationId xmlns:a16="http://schemas.microsoft.com/office/drawing/2014/main" id="{48F88784-104B-8FA3-CAEA-4FA96B4458E2}"/>
                </a:ext>
              </a:extLst>
            </p:cNvPr>
            <p:cNvSpPr/>
            <p:nvPr/>
          </p:nvSpPr>
          <p:spPr>
            <a:xfrm>
              <a:off x="6575050" y="1709051"/>
              <a:ext cx="796927" cy="559024"/>
            </a:xfrm>
            <a:custGeom>
              <a:avLst/>
              <a:gdLst/>
              <a:ahLst/>
              <a:cxnLst/>
              <a:rect l="l" t="t" r="r" b="b"/>
              <a:pathLst>
                <a:path w="9289" h="6516" extrusionOk="0">
                  <a:moveTo>
                    <a:pt x="0" y="1"/>
                  </a:moveTo>
                  <a:lnTo>
                    <a:pt x="0" y="6515"/>
                  </a:lnTo>
                  <a:lnTo>
                    <a:pt x="9289" y="6515"/>
                  </a:lnTo>
                  <a:lnTo>
                    <a:pt x="9289"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11;p42">
              <a:extLst>
                <a:ext uri="{FF2B5EF4-FFF2-40B4-BE49-F238E27FC236}">
                  <a16:creationId xmlns:a16="http://schemas.microsoft.com/office/drawing/2014/main" id="{CEAFE8C1-C81F-60DA-C504-D6F9AA1CE1D8}"/>
                </a:ext>
              </a:extLst>
            </p:cNvPr>
            <p:cNvSpPr/>
            <p:nvPr/>
          </p:nvSpPr>
          <p:spPr>
            <a:xfrm>
              <a:off x="6575050" y="1709051"/>
              <a:ext cx="116506" cy="559024"/>
            </a:xfrm>
            <a:custGeom>
              <a:avLst/>
              <a:gdLst/>
              <a:ahLst/>
              <a:cxnLst/>
              <a:rect l="l" t="t" r="r" b="b"/>
              <a:pathLst>
                <a:path w="1358" h="6516" extrusionOk="0">
                  <a:moveTo>
                    <a:pt x="0" y="1"/>
                  </a:moveTo>
                  <a:lnTo>
                    <a:pt x="0" y="6515"/>
                  </a:lnTo>
                  <a:lnTo>
                    <a:pt x="1357" y="6515"/>
                  </a:lnTo>
                  <a:lnTo>
                    <a:pt x="1357"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12;p42">
              <a:extLst>
                <a:ext uri="{FF2B5EF4-FFF2-40B4-BE49-F238E27FC236}">
                  <a16:creationId xmlns:a16="http://schemas.microsoft.com/office/drawing/2014/main" id="{291CE3CB-D851-5366-EEF8-9BD1B2B1E449}"/>
                </a:ext>
              </a:extLst>
            </p:cNvPr>
            <p:cNvSpPr/>
            <p:nvPr/>
          </p:nvSpPr>
          <p:spPr>
            <a:xfrm>
              <a:off x="6848470" y="1972776"/>
              <a:ext cx="66832" cy="66918"/>
            </a:xfrm>
            <a:custGeom>
              <a:avLst/>
              <a:gdLst/>
              <a:ahLst/>
              <a:cxnLst/>
              <a:rect l="l" t="t" r="r" b="b"/>
              <a:pathLst>
                <a:path w="779" h="780" extrusionOk="0">
                  <a:moveTo>
                    <a:pt x="393" y="1"/>
                  </a:moveTo>
                  <a:cubicBezTo>
                    <a:pt x="193" y="1"/>
                    <a:pt x="0" y="194"/>
                    <a:pt x="0" y="387"/>
                  </a:cubicBezTo>
                  <a:cubicBezTo>
                    <a:pt x="0" y="613"/>
                    <a:pt x="193" y="779"/>
                    <a:pt x="393" y="779"/>
                  </a:cubicBezTo>
                  <a:cubicBezTo>
                    <a:pt x="612" y="779"/>
                    <a:pt x="779" y="613"/>
                    <a:pt x="779" y="387"/>
                  </a:cubicBezTo>
                  <a:cubicBezTo>
                    <a:pt x="779" y="194"/>
                    <a:pt x="612" y="1"/>
                    <a:pt x="393" y="1"/>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13;p42">
              <a:extLst>
                <a:ext uri="{FF2B5EF4-FFF2-40B4-BE49-F238E27FC236}">
                  <a16:creationId xmlns:a16="http://schemas.microsoft.com/office/drawing/2014/main" id="{003EF25B-E23F-796E-D918-040208F96936}"/>
                </a:ext>
              </a:extLst>
            </p:cNvPr>
            <p:cNvSpPr/>
            <p:nvPr/>
          </p:nvSpPr>
          <p:spPr>
            <a:xfrm>
              <a:off x="7186405" y="1972776"/>
              <a:ext cx="66832" cy="66918"/>
            </a:xfrm>
            <a:custGeom>
              <a:avLst/>
              <a:gdLst/>
              <a:ahLst/>
              <a:cxnLst/>
              <a:rect l="l" t="t" r="r" b="b"/>
              <a:pathLst>
                <a:path w="779" h="780" extrusionOk="0">
                  <a:moveTo>
                    <a:pt x="386" y="1"/>
                  </a:moveTo>
                  <a:cubicBezTo>
                    <a:pt x="167" y="1"/>
                    <a:pt x="0" y="194"/>
                    <a:pt x="0" y="387"/>
                  </a:cubicBezTo>
                  <a:cubicBezTo>
                    <a:pt x="0" y="613"/>
                    <a:pt x="167" y="779"/>
                    <a:pt x="386" y="779"/>
                  </a:cubicBezTo>
                  <a:cubicBezTo>
                    <a:pt x="612" y="779"/>
                    <a:pt x="779" y="613"/>
                    <a:pt x="779" y="387"/>
                  </a:cubicBezTo>
                  <a:cubicBezTo>
                    <a:pt x="779" y="194"/>
                    <a:pt x="612" y="1"/>
                    <a:pt x="386" y="1"/>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14;p42">
              <a:extLst>
                <a:ext uri="{FF2B5EF4-FFF2-40B4-BE49-F238E27FC236}">
                  <a16:creationId xmlns:a16="http://schemas.microsoft.com/office/drawing/2014/main" id="{86C5C0AB-AC13-A5F3-228B-F49B4857D241}"/>
                </a:ext>
              </a:extLst>
            </p:cNvPr>
            <p:cNvSpPr/>
            <p:nvPr/>
          </p:nvSpPr>
          <p:spPr>
            <a:xfrm>
              <a:off x="6936321" y="2058482"/>
              <a:ext cx="254718" cy="57138"/>
            </a:xfrm>
            <a:custGeom>
              <a:avLst/>
              <a:gdLst/>
              <a:ahLst/>
              <a:cxnLst/>
              <a:rect l="l" t="t" r="r" b="b"/>
              <a:pathLst>
                <a:path w="2969" h="666" extrusionOk="0">
                  <a:moveTo>
                    <a:pt x="1" y="0"/>
                  </a:moveTo>
                  <a:cubicBezTo>
                    <a:pt x="1" y="0"/>
                    <a:pt x="394" y="665"/>
                    <a:pt x="1471" y="665"/>
                  </a:cubicBezTo>
                  <a:cubicBezTo>
                    <a:pt x="2662" y="665"/>
                    <a:pt x="2969" y="0"/>
                    <a:pt x="2969" y="0"/>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15;p42">
              <a:extLst>
                <a:ext uri="{FF2B5EF4-FFF2-40B4-BE49-F238E27FC236}">
                  <a16:creationId xmlns:a16="http://schemas.microsoft.com/office/drawing/2014/main" id="{9A03FE41-B8D0-47BF-8FEC-D1B87CAB1505}"/>
                </a:ext>
              </a:extLst>
            </p:cNvPr>
            <p:cNvSpPr/>
            <p:nvPr/>
          </p:nvSpPr>
          <p:spPr>
            <a:xfrm>
              <a:off x="6441987" y="1984787"/>
              <a:ext cx="206760" cy="9780"/>
            </a:xfrm>
            <a:custGeom>
              <a:avLst/>
              <a:gdLst/>
              <a:ahLst/>
              <a:cxnLst/>
              <a:rect l="l" t="t" r="r" b="b"/>
              <a:pathLst>
                <a:path w="2410" h="114" extrusionOk="0">
                  <a:moveTo>
                    <a:pt x="27" y="1"/>
                  </a:moveTo>
                  <a:cubicBezTo>
                    <a:pt x="1" y="1"/>
                    <a:pt x="1" y="27"/>
                    <a:pt x="1" y="54"/>
                  </a:cubicBezTo>
                  <a:cubicBezTo>
                    <a:pt x="1" y="81"/>
                    <a:pt x="1" y="114"/>
                    <a:pt x="27" y="114"/>
                  </a:cubicBezTo>
                  <a:lnTo>
                    <a:pt x="2356" y="114"/>
                  </a:lnTo>
                  <a:cubicBezTo>
                    <a:pt x="2383" y="114"/>
                    <a:pt x="2409" y="81"/>
                    <a:pt x="2409" y="54"/>
                  </a:cubicBezTo>
                  <a:cubicBezTo>
                    <a:pt x="2409" y="27"/>
                    <a:pt x="2383" y="1"/>
                    <a:pt x="2356"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6;p42">
              <a:extLst>
                <a:ext uri="{FF2B5EF4-FFF2-40B4-BE49-F238E27FC236}">
                  <a16:creationId xmlns:a16="http://schemas.microsoft.com/office/drawing/2014/main" id="{FA7604B6-F6DC-C2DF-03D2-322F7FDC1D40}"/>
                </a:ext>
              </a:extLst>
            </p:cNvPr>
            <p:cNvSpPr/>
            <p:nvPr/>
          </p:nvSpPr>
          <p:spPr>
            <a:xfrm>
              <a:off x="6413418" y="1951671"/>
              <a:ext cx="83476" cy="82876"/>
            </a:xfrm>
            <a:custGeom>
              <a:avLst/>
              <a:gdLst/>
              <a:ahLst/>
              <a:cxnLst/>
              <a:rect l="l" t="t" r="r" b="b"/>
              <a:pathLst>
                <a:path w="973" h="966" extrusionOk="0">
                  <a:moveTo>
                    <a:pt x="500" y="1"/>
                  </a:moveTo>
                  <a:cubicBezTo>
                    <a:pt x="221" y="1"/>
                    <a:pt x="1" y="220"/>
                    <a:pt x="1" y="500"/>
                  </a:cubicBezTo>
                  <a:cubicBezTo>
                    <a:pt x="1" y="746"/>
                    <a:pt x="221" y="966"/>
                    <a:pt x="500" y="966"/>
                  </a:cubicBezTo>
                  <a:cubicBezTo>
                    <a:pt x="746" y="966"/>
                    <a:pt x="972" y="746"/>
                    <a:pt x="972" y="500"/>
                  </a:cubicBezTo>
                  <a:cubicBezTo>
                    <a:pt x="972" y="220"/>
                    <a:pt x="746" y="1"/>
                    <a:pt x="50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7;p42">
              <a:extLst>
                <a:ext uri="{FF2B5EF4-FFF2-40B4-BE49-F238E27FC236}">
                  <a16:creationId xmlns:a16="http://schemas.microsoft.com/office/drawing/2014/main" id="{03BDBA25-3A50-BA87-DCD7-2C764674B0E4}"/>
                </a:ext>
              </a:extLst>
            </p:cNvPr>
            <p:cNvSpPr/>
            <p:nvPr/>
          </p:nvSpPr>
          <p:spPr>
            <a:xfrm>
              <a:off x="6536787" y="1941977"/>
              <a:ext cx="33716" cy="92570"/>
            </a:xfrm>
            <a:custGeom>
              <a:avLst/>
              <a:gdLst/>
              <a:ahLst/>
              <a:cxnLst/>
              <a:rect l="l" t="t" r="r" b="b"/>
              <a:pathLst>
                <a:path w="393" h="1079" extrusionOk="0">
                  <a:moveTo>
                    <a:pt x="200" y="54"/>
                  </a:moveTo>
                  <a:cubicBezTo>
                    <a:pt x="280" y="54"/>
                    <a:pt x="366" y="247"/>
                    <a:pt x="366" y="553"/>
                  </a:cubicBezTo>
                  <a:cubicBezTo>
                    <a:pt x="366" y="832"/>
                    <a:pt x="280" y="1052"/>
                    <a:pt x="200" y="1052"/>
                  </a:cubicBezTo>
                  <a:cubicBezTo>
                    <a:pt x="140" y="1052"/>
                    <a:pt x="60" y="832"/>
                    <a:pt x="60" y="553"/>
                  </a:cubicBezTo>
                  <a:cubicBezTo>
                    <a:pt x="60" y="247"/>
                    <a:pt x="140" y="54"/>
                    <a:pt x="200" y="54"/>
                  </a:cubicBezTo>
                  <a:close/>
                  <a:moveTo>
                    <a:pt x="200" y="1"/>
                  </a:moveTo>
                  <a:cubicBezTo>
                    <a:pt x="60" y="1"/>
                    <a:pt x="0" y="280"/>
                    <a:pt x="0" y="553"/>
                  </a:cubicBezTo>
                  <a:cubicBezTo>
                    <a:pt x="0" y="806"/>
                    <a:pt x="60" y="1079"/>
                    <a:pt x="200" y="1079"/>
                  </a:cubicBezTo>
                  <a:cubicBezTo>
                    <a:pt x="333" y="1079"/>
                    <a:pt x="393" y="806"/>
                    <a:pt x="393" y="553"/>
                  </a:cubicBezTo>
                  <a:cubicBezTo>
                    <a:pt x="393" y="280"/>
                    <a:pt x="333" y="1"/>
                    <a:pt x="20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8;p42">
              <a:extLst>
                <a:ext uri="{FF2B5EF4-FFF2-40B4-BE49-F238E27FC236}">
                  <a16:creationId xmlns:a16="http://schemas.microsoft.com/office/drawing/2014/main" id="{402EE40C-4BEA-FE2C-19E3-7A104502739E}"/>
                </a:ext>
              </a:extLst>
            </p:cNvPr>
            <p:cNvSpPr/>
            <p:nvPr/>
          </p:nvSpPr>
          <p:spPr>
            <a:xfrm>
              <a:off x="6584745" y="1941977"/>
              <a:ext cx="35432" cy="92570"/>
            </a:xfrm>
            <a:custGeom>
              <a:avLst/>
              <a:gdLst/>
              <a:ahLst/>
              <a:cxnLst/>
              <a:rect l="l" t="t" r="r" b="b"/>
              <a:pathLst>
                <a:path w="413" h="1079" extrusionOk="0">
                  <a:moveTo>
                    <a:pt x="220" y="54"/>
                  </a:moveTo>
                  <a:cubicBezTo>
                    <a:pt x="273" y="54"/>
                    <a:pt x="359" y="247"/>
                    <a:pt x="359" y="553"/>
                  </a:cubicBezTo>
                  <a:cubicBezTo>
                    <a:pt x="359" y="832"/>
                    <a:pt x="273" y="1052"/>
                    <a:pt x="220" y="1052"/>
                  </a:cubicBezTo>
                  <a:cubicBezTo>
                    <a:pt x="140" y="1052"/>
                    <a:pt x="53" y="832"/>
                    <a:pt x="53" y="553"/>
                  </a:cubicBezTo>
                  <a:cubicBezTo>
                    <a:pt x="53" y="247"/>
                    <a:pt x="140" y="54"/>
                    <a:pt x="220" y="54"/>
                  </a:cubicBezTo>
                  <a:close/>
                  <a:moveTo>
                    <a:pt x="220" y="1"/>
                  </a:moveTo>
                  <a:cubicBezTo>
                    <a:pt x="80" y="1"/>
                    <a:pt x="0" y="280"/>
                    <a:pt x="0" y="553"/>
                  </a:cubicBezTo>
                  <a:cubicBezTo>
                    <a:pt x="0" y="806"/>
                    <a:pt x="80" y="1079"/>
                    <a:pt x="220" y="1079"/>
                  </a:cubicBezTo>
                  <a:cubicBezTo>
                    <a:pt x="333" y="1079"/>
                    <a:pt x="413" y="806"/>
                    <a:pt x="413" y="553"/>
                  </a:cubicBezTo>
                  <a:cubicBezTo>
                    <a:pt x="413" y="280"/>
                    <a:pt x="333" y="1"/>
                    <a:pt x="22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9;p42">
              <a:extLst>
                <a:ext uri="{FF2B5EF4-FFF2-40B4-BE49-F238E27FC236}">
                  <a16:creationId xmlns:a16="http://schemas.microsoft.com/office/drawing/2014/main" id="{1F7BD6B5-83C2-CFAB-1084-E37500AB5A09}"/>
                </a:ext>
              </a:extLst>
            </p:cNvPr>
            <p:cNvSpPr/>
            <p:nvPr/>
          </p:nvSpPr>
          <p:spPr>
            <a:xfrm>
              <a:off x="6741659" y="2967192"/>
              <a:ext cx="530455" cy="178191"/>
            </a:xfrm>
            <a:custGeom>
              <a:avLst/>
              <a:gdLst/>
              <a:ahLst/>
              <a:cxnLst/>
              <a:rect l="l" t="t" r="r" b="b"/>
              <a:pathLst>
                <a:path w="6183" h="2077" extrusionOk="0">
                  <a:moveTo>
                    <a:pt x="107" y="1"/>
                  </a:moveTo>
                  <a:cubicBezTo>
                    <a:pt x="107" y="1"/>
                    <a:pt x="1" y="1192"/>
                    <a:pt x="1385" y="1771"/>
                  </a:cubicBezTo>
                  <a:cubicBezTo>
                    <a:pt x="1438" y="1804"/>
                    <a:pt x="1498" y="1831"/>
                    <a:pt x="1578" y="1831"/>
                  </a:cubicBezTo>
                  <a:cubicBezTo>
                    <a:pt x="1997" y="1997"/>
                    <a:pt x="2549" y="2077"/>
                    <a:pt x="3268" y="2077"/>
                  </a:cubicBezTo>
                  <a:cubicBezTo>
                    <a:pt x="5763" y="2077"/>
                    <a:pt x="6182" y="1"/>
                    <a:pt x="6182" y="1"/>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20;p42">
              <a:extLst>
                <a:ext uri="{FF2B5EF4-FFF2-40B4-BE49-F238E27FC236}">
                  <a16:creationId xmlns:a16="http://schemas.microsoft.com/office/drawing/2014/main" id="{CCD1F820-BFA5-DF5F-9E7A-56B116F1CBED}"/>
                </a:ext>
              </a:extLst>
            </p:cNvPr>
            <p:cNvSpPr/>
            <p:nvPr/>
          </p:nvSpPr>
          <p:spPr>
            <a:xfrm>
              <a:off x="6772544" y="2967192"/>
              <a:ext cx="104495" cy="157086"/>
            </a:xfrm>
            <a:custGeom>
              <a:avLst/>
              <a:gdLst/>
              <a:ahLst/>
              <a:cxnLst/>
              <a:rect l="l" t="t" r="r" b="b"/>
              <a:pathLst>
                <a:path w="1218" h="1831" extrusionOk="0">
                  <a:moveTo>
                    <a:pt x="0" y="1"/>
                  </a:moveTo>
                  <a:cubicBezTo>
                    <a:pt x="53" y="553"/>
                    <a:pt x="333" y="1105"/>
                    <a:pt x="745" y="1525"/>
                  </a:cubicBezTo>
                  <a:cubicBezTo>
                    <a:pt x="832" y="1605"/>
                    <a:pt x="945" y="1691"/>
                    <a:pt x="1025" y="1771"/>
                  </a:cubicBezTo>
                  <a:cubicBezTo>
                    <a:pt x="1078" y="1804"/>
                    <a:pt x="1138" y="1831"/>
                    <a:pt x="1218" y="1831"/>
                  </a:cubicBezTo>
                  <a:cubicBezTo>
                    <a:pt x="1052" y="1744"/>
                    <a:pt x="912" y="1605"/>
                    <a:pt x="805" y="1498"/>
                  </a:cubicBezTo>
                  <a:cubicBezTo>
                    <a:pt x="360" y="1079"/>
                    <a:pt x="113" y="553"/>
                    <a:pt x="53" y="1"/>
                  </a:cubicBezTo>
                  <a:close/>
                </a:path>
              </a:pathLst>
            </a:custGeom>
            <a:solidFill>
              <a:srgbClr val="FFDFE5"/>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21;p42">
              <a:extLst>
                <a:ext uri="{FF2B5EF4-FFF2-40B4-BE49-F238E27FC236}">
                  <a16:creationId xmlns:a16="http://schemas.microsoft.com/office/drawing/2014/main" id="{3F834721-D75C-F789-3AE9-BA7538A30AAE}"/>
                </a:ext>
              </a:extLst>
            </p:cNvPr>
            <p:cNvSpPr/>
            <p:nvPr/>
          </p:nvSpPr>
          <p:spPr>
            <a:xfrm>
              <a:off x="6342125" y="2474574"/>
              <a:ext cx="371138" cy="809023"/>
            </a:xfrm>
            <a:custGeom>
              <a:avLst/>
              <a:gdLst/>
              <a:ahLst/>
              <a:cxnLst/>
              <a:rect l="l" t="t" r="r" b="b"/>
              <a:pathLst>
                <a:path w="4326" h="9430" extrusionOk="0">
                  <a:moveTo>
                    <a:pt x="4212" y="1"/>
                  </a:moveTo>
                  <a:cubicBezTo>
                    <a:pt x="1551" y="1997"/>
                    <a:pt x="0" y="6628"/>
                    <a:pt x="2076" y="9429"/>
                  </a:cubicBezTo>
                  <a:lnTo>
                    <a:pt x="2216" y="9316"/>
                  </a:lnTo>
                  <a:cubicBezTo>
                    <a:pt x="220" y="6601"/>
                    <a:pt x="1744" y="2110"/>
                    <a:pt x="4325" y="167"/>
                  </a:cubicBezTo>
                  <a:lnTo>
                    <a:pt x="4212"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22;p42">
              <a:extLst>
                <a:ext uri="{FF2B5EF4-FFF2-40B4-BE49-F238E27FC236}">
                  <a16:creationId xmlns:a16="http://schemas.microsoft.com/office/drawing/2014/main" id="{34A10893-29E8-4338-E7E7-0C42AE15D1F3}"/>
                </a:ext>
              </a:extLst>
            </p:cNvPr>
            <p:cNvSpPr/>
            <p:nvPr/>
          </p:nvSpPr>
          <p:spPr>
            <a:xfrm>
              <a:off x="7217204" y="2429533"/>
              <a:ext cx="116506" cy="116506"/>
            </a:xfrm>
            <a:custGeom>
              <a:avLst/>
              <a:gdLst/>
              <a:ahLst/>
              <a:cxnLst/>
              <a:rect l="l" t="t" r="r" b="b"/>
              <a:pathLst>
                <a:path w="1358" h="1358" extrusionOk="0">
                  <a:moveTo>
                    <a:pt x="666" y="0"/>
                  </a:moveTo>
                  <a:cubicBezTo>
                    <a:pt x="500" y="0"/>
                    <a:pt x="360" y="53"/>
                    <a:pt x="253" y="166"/>
                  </a:cubicBezTo>
                  <a:cubicBezTo>
                    <a:pt x="87" y="280"/>
                    <a:pt x="1" y="472"/>
                    <a:pt x="1" y="692"/>
                  </a:cubicBezTo>
                  <a:cubicBezTo>
                    <a:pt x="1" y="885"/>
                    <a:pt x="87" y="1085"/>
                    <a:pt x="253" y="1191"/>
                  </a:cubicBezTo>
                  <a:cubicBezTo>
                    <a:pt x="360" y="1304"/>
                    <a:pt x="500" y="1357"/>
                    <a:pt x="666" y="1357"/>
                  </a:cubicBezTo>
                  <a:lnTo>
                    <a:pt x="779" y="1357"/>
                  </a:lnTo>
                  <a:cubicBezTo>
                    <a:pt x="1112" y="1304"/>
                    <a:pt x="1358" y="1025"/>
                    <a:pt x="1358" y="692"/>
                  </a:cubicBezTo>
                  <a:cubicBezTo>
                    <a:pt x="1358" y="333"/>
                    <a:pt x="1112" y="53"/>
                    <a:pt x="779"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23;p42">
              <a:extLst>
                <a:ext uri="{FF2B5EF4-FFF2-40B4-BE49-F238E27FC236}">
                  <a16:creationId xmlns:a16="http://schemas.microsoft.com/office/drawing/2014/main" id="{2429F4E3-D1EC-BD06-FE80-B55312EFF975}"/>
                </a:ext>
              </a:extLst>
            </p:cNvPr>
            <p:cNvSpPr/>
            <p:nvPr/>
          </p:nvSpPr>
          <p:spPr>
            <a:xfrm>
              <a:off x="7238910" y="2429533"/>
              <a:ext cx="45213" cy="116506"/>
            </a:xfrm>
            <a:custGeom>
              <a:avLst/>
              <a:gdLst/>
              <a:ahLst/>
              <a:cxnLst/>
              <a:rect l="l" t="t" r="r" b="b"/>
              <a:pathLst>
                <a:path w="527" h="1358" extrusionOk="0">
                  <a:moveTo>
                    <a:pt x="413" y="0"/>
                  </a:moveTo>
                  <a:cubicBezTo>
                    <a:pt x="247" y="0"/>
                    <a:pt x="107" y="53"/>
                    <a:pt x="0" y="166"/>
                  </a:cubicBezTo>
                  <a:lnTo>
                    <a:pt x="0" y="1191"/>
                  </a:lnTo>
                  <a:cubicBezTo>
                    <a:pt x="107" y="1304"/>
                    <a:pt x="247" y="1357"/>
                    <a:pt x="413" y="1357"/>
                  </a:cubicBezTo>
                  <a:lnTo>
                    <a:pt x="526" y="1357"/>
                  </a:lnTo>
                  <a:lnTo>
                    <a:pt x="526" y="0"/>
                  </a:ln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24;p42">
              <a:extLst>
                <a:ext uri="{FF2B5EF4-FFF2-40B4-BE49-F238E27FC236}">
                  <a16:creationId xmlns:a16="http://schemas.microsoft.com/office/drawing/2014/main" id="{B52E5CB4-3BE4-7D7F-6A24-F10B6C214B58}"/>
                </a:ext>
              </a:extLst>
            </p:cNvPr>
            <p:cNvSpPr/>
            <p:nvPr/>
          </p:nvSpPr>
          <p:spPr>
            <a:xfrm>
              <a:off x="6713176" y="2403195"/>
              <a:ext cx="556622" cy="390613"/>
            </a:xfrm>
            <a:custGeom>
              <a:avLst/>
              <a:gdLst/>
              <a:ahLst/>
              <a:cxnLst/>
              <a:rect l="l" t="t" r="r" b="b"/>
              <a:pathLst>
                <a:path w="6488" h="4553" extrusionOk="0">
                  <a:moveTo>
                    <a:pt x="0" y="1"/>
                  </a:moveTo>
                  <a:lnTo>
                    <a:pt x="0" y="4552"/>
                  </a:lnTo>
                  <a:lnTo>
                    <a:pt x="6488" y="4552"/>
                  </a:lnTo>
                  <a:lnTo>
                    <a:pt x="6488"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5;p42">
              <a:extLst>
                <a:ext uri="{FF2B5EF4-FFF2-40B4-BE49-F238E27FC236}">
                  <a16:creationId xmlns:a16="http://schemas.microsoft.com/office/drawing/2014/main" id="{3CA1F2F5-4CC5-DA41-C00A-1C5BD7B5811E}"/>
                </a:ext>
              </a:extLst>
            </p:cNvPr>
            <p:cNvSpPr/>
            <p:nvPr/>
          </p:nvSpPr>
          <p:spPr>
            <a:xfrm>
              <a:off x="6713176" y="2403195"/>
              <a:ext cx="80559" cy="390613"/>
            </a:xfrm>
            <a:custGeom>
              <a:avLst/>
              <a:gdLst/>
              <a:ahLst/>
              <a:cxnLst/>
              <a:rect l="l" t="t" r="r" b="b"/>
              <a:pathLst>
                <a:path w="939" h="4553" extrusionOk="0">
                  <a:moveTo>
                    <a:pt x="0" y="1"/>
                  </a:moveTo>
                  <a:lnTo>
                    <a:pt x="0" y="4552"/>
                  </a:lnTo>
                  <a:lnTo>
                    <a:pt x="938" y="4552"/>
                  </a:lnTo>
                  <a:lnTo>
                    <a:pt x="938"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6;p42">
              <a:extLst>
                <a:ext uri="{FF2B5EF4-FFF2-40B4-BE49-F238E27FC236}">
                  <a16:creationId xmlns:a16="http://schemas.microsoft.com/office/drawing/2014/main" id="{FAFCA2A7-82CD-67C1-3569-411062E6F442}"/>
                </a:ext>
              </a:extLst>
            </p:cNvPr>
            <p:cNvSpPr/>
            <p:nvPr/>
          </p:nvSpPr>
          <p:spPr>
            <a:xfrm>
              <a:off x="6846153" y="2429533"/>
              <a:ext cx="178792" cy="335706"/>
            </a:xfrm>
            <a:custGeom>
              <a:avLst/>
              <a:gdLst/>
              <a:ahLst/>
              <a:cxnLst/>
              <a:rect l="l" t="t" r="r" b="b"/>
              <a:pathLst>
                <a:path w="2084" h="3913" extrusionOk="0">
                  <a:moveTo>
                    <a:pt x="1970" y="113"/>
                  </a:moveTo>
                  <a:lnTo>
                    <a:pt x="1970" y="3799"/>
                  </a:lnTo>
                  <a:lnTo>
                    <a:pt x="87" y="3799"/>
                  </a:lnTo>
                  <a:lnTo>
                    <a:pt x="87" y="113"/>
                  </a:lnTo>
                  <a:close/>
                  <a:moveTo>
                    <a:pt x="1" y="0"/>
                  </a:moveTo>
                  <a:lnTo>
                    <a:pt x="1" y="3912"/>
                  </a:lnTo>
                  <a:lnTo>
                    <a:pt x="2083" y="3912"/>
                  </a:lnTo>
                  <a:lnTo>
                    <a:pt x="2083" y="0"/>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7;p42">
              <a:extLst>
                <a:ext uri="{FF2B5EF4-FFF2-40B4-BE49-F238E27FC236}">
                  <a16:creationId xmlns:a16="http://schemas.microsoft.com/office/drawing/2014/main" id="{3C014811-FAB0-B72C-0998-F2010DD0A5F9}"/>
                </a:ext>
              </a:extLst>
            </p:cNvPr>
            <p:cNvSpPr/>
            <p:nvPr/>
          </p:nvSpPr>
          <p:spPr>
            <a:xfrm>
              <a:off x="7105331" y="2441458"/>
              <a:ext cx="73696" cy="73782"/>
            </a:xfrm>
            <a:custGeom>
              <a:avLst/>
              <a:gdLst/>
              <a:ahLst/>
              <a:cxnLst/>
              <a:rect l="l" t="t" r="r" b="b"/>
              <a:pathLst>
                <a:path w="859" h="860" extrusionOk="0">
                  <a:moveTo>
                    <a:pt x="0" y="1"/>
                  </a:moveTo>
                  <a:lnTo>
                    <a:pt x="0" y="859"/>
                  </a:lnTo>
                  <a:lnTo>
                    <a:pt x="859" y="859"/>
                  </a:lnTo>
                  <a:lnTo>
                    <a:pt x="859" y="1"/>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8;p42">
              <a:extLst>
                <a:ext uri="{FF2B5EF4-FFF2-40B4-BE49-F238E27FC236}">
                  <a16:creationId xmlns:a16="http://schemas.microsoft.com/office/drawing/2014/main" id="{BDB1AD68-F7C6-AC4F-594D-9EA9AB717185}"/>
                </a:ext>
              </a:extLst>
            </p:cNvPr>
            <p:cNvSpPr/>
            <p:nvPr/>
          </p:nvSpPr>
          <p:spPr>
            <a:xfrm>
              <a:off x="7105331" y="2548269"/>
              <a:ext cx="73696" cy="74296"/>
            </a:xfrm>
            <a:custGeom>
              <a:avLst/>
              <a:gdLst/>
              <a:ahLst/>
              <a:cxnLst/>
              <a:rect l="l" t="t" r="r" b="b"/>
              <a:pathLst>
                <a:path w="859" h="866" extrusionOk="0">
                  <a:moveTo>
                    <a:pt x="0" y="0"/>
                  </a:moveTo>
                  <a:lnTo>
                    <a:pt x="0" y="865"/>
                  </a:lnTo>
                  <a:lnTo>
                    <a:pt x="859" y="865"/>
                  </a:lnTo>
                  <a:lnTo>
                    <a:pt x="859"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9;p42">
              <a:extLst>
                <a:ext uri="{FF2B5EF4-FFF2-40B4-BE49-F238E27FC236}">
                  <a16:creationId xmlns:a16="http://schemas.microsoft.com/office/drawing/2014/main" id="{AE54041B-B611-66AB-FC6D-5FD0BDBDD796}"/>
                </a:ext>
              </a:extLst>
            </p:cNvPr>
            <p:cNvSpPr/>
            <p:nvPr/>
          </p:nvSpPr>
          <p:spPr>
            <a:xfrm>
              <a:off x="7105331" y="2655509"/>
              <a:ext cx="73696" cy="73782"/>
            </a:xfrm>
            <a:custGeom>
              <a:avLst/>
              <a:gdLst/>
              <a:ahLst/>
              <a:cxnLst/>
              <a:rect l="l" t="t" r="r" b="b"/>
              <a:pathLst>
                <a:path w="859" h="860" extrusionOk="0">
                  <a:moveTo>
                    <a:pt x="0" y="1"/>
                  </a:moveTo>
                  <a:lnTo>
                    <a:pt x="0" y="859"/>
                  </a:lnTo>
                  <a:lnTo>
                    <a:pt x="859" y="859"/>
                  </a:lnTo>
                  <a:lnTo>
                    <a:pt x="859" y="1"/>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0;p42">
              <a:extLst>
                <a:ext uri="{FF2B5EF4-FFF2-40B4-BE49-F238E27FC236}">
                  <a16:creationId xmlns:a16="http://schemas.microsoft.com/office/drawing/2014/main" id="{0A7FCDBC-8F10-94B7-C4B8-FC3DA5A00744}"/>
                </a:ext>
              </a:extLst>
            </p:cNvPr>
            <p:cNvSpPr/>
            <p:nvPr/>
          </p:nvSpPr>
          <p:spPr>
            <a:xfrm>
              <a:off x="6660671" y="2439228"/>
              <a:ext cx="114190" cy="116506"/>
            </a:xfrm>
            <a:custGeom>
              <a:avLst/>
              <a:gdLst/>
              <a:ahLst/>
              <a:cxnLst/>
              <a:rect l="l" t="t" r="r" b="b"/>
              <a:pathLst>
                <a:path w="1331" h="1358" extrusionOk="0">
                  <a:moveTo>
                    <a:pt x="665" y="0"/>
                  </a:moveTo>
                  <a:cubicBezTo>
                    <a:pt x="280" y="0"/>
                    <a:pt x="0" y="306"/>
                    <a:pt x="0" y="692"/>
                  </a:cubicBezTo>
                  <a:cubicBezTo>
                    <a:pt x="0" y="1051"/>
                    <a:pt x="280" y="1358"/>
                    <a:pt x="665" y="1358"/>
                  </a:cubicBezTo>
                  <a:cubicBezTo>
                    <a:pt x="1025" y="1358"/>
                    <a:pt x="1331" y="1051"/>
                    <a:pt x="1331" y="692"/>
                  </a:cubicBezTo>
                  <a:cubicBezTo>
                    <a:pt x="1331" y="306"/>
                    <a:pt x="1025" y="0"/>
                    <a:pt x="665"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1;p42">
              <a:extLst>
                <a:ext uri="{FF2B5EF4-FFF2-40B4-BE49-F238E27FC236}">
                  <a16:creationId xmlns:a16="http://schemas.microsoft.com/office/drawing/2014/main" id="{88CC3014-AF2E-93C7-6927-3684D9158C45}"/>
                </a:ext>
              </a:extLst>
            </p:cNvPr>
            <p:cNvSpPr/>
            <p:nvPr/>
          </p:nvSpPr>
          <p:spPr>
            <a:xfrm>
              <a:off x="6713176" y="3036340"/>
              <a:ext cx="118823" cy="1215422"/>
            </a:xfrm>
            <a:custGeom>
              <a:avLst/>
              <a:gdLst/>
              <a:ahLst/>
              <a:cxnLst/>
              <a:rect l="l" t="t" r="r" b="b"/>
              <a:pathLst>
                <a:path w="1385" h="14167" extrusionOk="0">
                  <a:moveTo>
                    <a:pt x="1304" y="0"/>
                  </a:moveTo>
                  <a:cubicBezTo>
                    <a:pt x="1245" y="0"/>
                    <a:pt x="1191" y="27"/>
                    <a:pt x="1191" y="80"/>
                  </a:cubicBezTo>
                  <a:cubicBezTo>
                    <a:pt x="0" y="4658"/>
                    <a:pt x="306" y="9448"/>
                    <a:pt x="606" y="14053"/>
                  </a:cubicBezTo>
                  <a:cubicBezTo>
                    <a:pt x="606" y="14106"/>
                    <a:pt x="639" y="14166"/>
                    <a:pt x="692" y="14166"/>
                  </a:cubicBezTo>
                  <a:cubicBezTo>
                    <a:pt x="745" y="14166"/>
                    <a:pt x="805" y="14106"/>
                    <a:pt x="805" y="14053"/>
                  </a:cubicBezTo>
                  <a:cubicBezTo>
                    <a:pt x="499" y="9448"/>
                    <a:pt x="193" y="4684"/>
                    <a:pt x="1384" y="107"/>
                  </a:cubicBezTo>
                  <a:cubicBezTo>
                    <a:pt x="1384" y="80"/>
                    <a:pt x="1358" y="27"/>
                    <a:pt x="1304" y="0"/>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2;p42">
              <a:extLst>
                <a:ext uri="{FF2B5EF4-FFF2-40B4-BE49-F238E27FC236}">
                  <a16:creationId xmlns:a16="http://schemas.microsoft.com/office/drawing/2014/main" id="{4CD0B037-38CD-D33F-5F0C-7A3AC4CC95AA}"/>
                </a:ext>
              </a:extLst>
            </p:cNvPr>
            <p:cNvSpPr/>
            <p:nvPr/>
          </p:nvSpPr>
          <p:spPr>
            <a:xfrm>
              <a:off x="6436839" y="3258370"/>
              <a:ext cx="250171" cy="248970"/>
            </a:xfrm>
            <a:custGeom>
              <a:avLst/>
              <a:gdLst/>
              <a:ahLst/>
              <a:cxnLst/>
              <a:rect l="l" t="t" r="r" b="b"/>
              <a:pathLst>
                <a:path w="2916" h="2902" extrusionOk="0">
                  <a:moveTo>
                    <a:pt x="1259" y="1"/>
                  </a:moveTo>
                  <a:cubicBezTo>
                    <a:pt x="1171" y="1"/>
                    <a:pt x="1076" y="5"/>
                    <a:pt x="972" y="14"/>
                  </a:cubicBezTo>
                  <a:cubicBezTo>
                    <a:pt x="473" y="293"/>
                    <a:pt x="200" y="706"/>
                    <a:pt x="87" y="1291"/>
                  </a:cubicBezTo>
                  <a:cubicBezTo>
                    <a:pt x="1" y="1843"/>
                    <a:pt x="167" y="2456"/>
                    <a:pt x="533" y="2901"/>
                  </a:cubicBezTo>
                  <a:cubicBezTo>
                    <a:pt x="779" y="2735"/>
                    <a:pt x="999" y="2535"/>
                    <a:pt x="1252" y="2343"/>
                  </a:cubicBezTo>
                  <a:cubicBezTo>
                    <a:pt x="1165" y="2203"/>
                    <a:pt x="1085" y="2036"/>
                    <a:pt x="1032" y="1870"/>
                  </a:cubicBezTo>
                  <a:cubicBezTo>
                    <a:pt x="972" y="1704"/>
                    <a:pt x="972" y="1511"/>
                    <a:pt x="1085" y="1404"/>
                  </a:cubicBezTo>
                  <a:cubicBezTo>
                    <a:pt x="1161" y="1341"/>
                    <a:pt x="1252" y="1312"/>
                    <a:pt x="1343" y="1312"/>
                  </a:cubicBezTo>
                  <a:cubicBezTo>
                    <a:pt x="1453" y="1312"/>
                    <a:pt x="1561" y="1354"/>
                    <a:pt x="1638" y="1431"/>
                  </a:cubicBezTo>
                  <a:cubicBezTo>
                    <a:pt x="1804" y="1571"/>
                    <a:pt x="1917" y="1764"/>
                    <a:pt x="1997" y="1957"/>
                  </a:cubicBezTo>
                  <a:cubicBezTo>
                    <a:pt x="2303" y="1737"/>
                    <a:pt x="2582" y="1511"/>
                    <a:pt x="2915" y="1291"/>
                  </a:cubicBezTo>
                  <a:cubicBezTo>
                    <a:pt x="2749" y="932"/>
                    <a:pt x="2529" y="573"/>
                    <a:pt x="2223" y="320"/>
                  </a:cubicBezTo>
                  <a:cubicBezTo>
                    <a:pt x="1967" y="114"/>
                    <a:pt x="1711" y="1"/>
                    <a:pt x="125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33;p42">
              <a:extLst>
                <a:ext uri="{FF2B5EF4-FFF2-40B4-BE49-F238E27FC236}">
                  <a16:creationId xmlns:a16="http://schemas.microsoft.com/office/drawing/2014/main" id="{3490159A-8160-8236-8645-9427426BE244}"/>
                </a:ext>
              </a:extLst>
            </p:cNvPr>
            <p:cNvSpPr/>
            <p:nvPr/>
          </p:nvSpPr>
          <p:spPr>
            <a:xfrm>
              <a:off x="6525377" y="4154040"/>
              <a:ext cx="275737" cy="169011"/>
            </a:xfrm>
            <a:custGeom>
              <a:avLst/>
              <a:gdLst/>
              <a:ahLst/>
              <a:cxnLst/>
              <a:rect l="l" t="t" r="r" b="b"/>
              <a:pathLst>
                <a:path w="3214" h="1970" extrusionOk="0">
                  <a:moveTo>
                    <a:pt x="2908" y="0"/>
                  </a:moveTo>
                  <a:lnTo>
                    <a:pt x="0" y="1970"/>
                  </a:lnTo>
                  <a:lnTo>
                    <a:pt x="3214" y="1444"/>
                  </a:lnTo>
                  <a:lnTo>
                    <a:pt x="2908" y="0"/>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34;p42">
              <a:extLst>
                <a:ext uri="{FF2B5EF4-FFF2-40B4-BE49-F238E27FC236}">
                  <a16:creationId xmlns:a16="http://schemas.microsoft.com/office/drawing/2014/main" id="{BF9A0AD1-3E71-7B89-2BED-81483541FF16}"/>
                </a:ext>
              </a:extLst>
            </p:cNvPr>
            <p:cNvSpPr/>
            <p:nvPr/>
          </p:nvSpPr>
          <p:spPr>
            <a:xfrm>
              <a:off x="7276572" y="4101535"/>
              <a:ext cx="278654" cy="169011"/>
            </a:xfrm>
            <a:custGeom>
              <a:avLst/>
              <a:gdLst/>
              <a:ahLst/>
              <a:cxnLst/>
              <a:rect l="l" t="t" r="r" b="b"/>
              <a:pathLst>
                <a:path w="3248" h="1970" extrusionOk="0">
                  <a:moveTo>
                    <a:pt x="333" y="0"/>
                  </a:moveTo>
                  <a:lnTo>
                    <a:pt x="1" y="1444"/>
                  </a:lnTo>
                  <a:lnTo>
                    <a:pt x="3248" y="1970"/>
                  </a:lnTo>
                  <a:lnTo>
                    <a:pt x="333" y="0"/>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2685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 calcmode="lin" valueType="num">
                                      <p:cBhvr>
                                        <p:cTn id="7" dur="500" fill="hold"/>
                                        <p:tgtEl>
                                          <p:spTgt spid="9">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9">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9">
                                            <p:txEl>
                                              <p:pRg st="5" end="5"/>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anim calcmode="lin" valueType="num">
                                      <p:cBhvr>
                                        <p:cTn id="13" dur="500" fill="hold"/>
                                        <p:tgtEl>
                                          <p:spTgt spid="9">
                                            <p:txEl>
                                              <p:pRg st="6" end="6"/>
                                            </p:txEl>
                                          </p:spTgt>
                                        </p:tgtEl>
                                        <p:attrNameLst>
                                          <p:attrName>ppt_w</p:attrName>
                                        </p:attrNameLst>
                                      </p:cBhvr>
                                      <p:tavLst>
                                        <p:tav tm="0">
                                          <p:val>
                                            <p:fltVal val="0"/>
                                          </p:val>
                                        </p:tav>
                                        <p:tav tm="100000">
                                          <p:val>
                                            <p:strVal val="#ppt_w"/>
                                          </p:val>
                                        </p:tav>
                                      </p:tavLst>
                                    </p:anim>
                                    <p:anim calcmode="lin" valueType="num">
                                      <p:cBhvr>
                                        <p:cTn id="14" dur="500" fill="hold"/>
                                        <p:tgtEl>
                                          <p:spTgt spid="9">
                                            <p:txEl>
                                              <p:pRg st="6" end="6"/>
                                            </p:txEl>
                                          </p:spTgt>
                                        </p:tgtEl>
                                        <p:attrNameLst>
                                          <p:attrName>ppt_h</p:attrName>
                                        </p:attrNameLst>
                                      </p:cBhvr>
                                      <p:tavLst>
                                        <p:tav tm="0">
                                          <p:val>
                                            <p:fltVal val="0"/>
                                          </p:val>
                                        </p:tav>
                                        <p:tav tm="100000">
                                          <p:val>
                                            <p:strVal val="#ppt_h"/>
                                          </p:val>
                                        </p:tav>
                                      </p:tavLst>
                                    </p:anim>
                                    <p:animEffect transition="in" filter="fade">
                                      <p:cBhvr>
                                        <p:cTn id="1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1382263" y="1533575"/>
            <a:ext cx="4826219" cy="2840100"/>
            <a:chOff x="1305725" y="1533575"/>
            <a:chExt cx="4083300"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42"/>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683" name="Google Shape;683;p4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CH7: Fancy Git )</a:t>
            </a:r>
          </a:p>
        </p:txBody>
      </p:sp>
      <p:sp>
        <p:nvSpPr>
          <p:cNvPr id="684" name="Google Shape;684;p42"/>
          <p:cNvSpPr txBox="1">
            <a:spLocks noGrp="1"/>
          </p:cNvSpPr>
          <p:nvPr>
            <p:ph type="subTitle" idx="2"/>
          </p:nvPr>
        </p:nvSpPr>
        <p:spPr>
          <a:xfrm>
            <a:off x="1585775"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a:t>You can do these and more..</a:t>
            </a:r>
          </a:p>
          <a:p>
            <a:pPr marL="0" lvl="0" indent="0" algn="l" rtl="0">
              <a:spcBef>
                <a:spcPts val="0"/>
              </a:spcBef>
              <a:spcAft>
                <a:spcPts val="0"/>
              </a:spcAft>
              <a:buClr>
                <a:srgbClr val="273D40"/>
              </a:buClr>
              <a:buSzPts val="600"/>
              <a:buFont typeface="Arial"/>
              <a:buNone/>
            </a:pPr>
            <a:endParaRPr/>
          </a:p>
          <a:p>
            <a:pPr marL="241300" lvl="0" indent="-215900" algn="l" rtl="0">
              <a:spcBef>
                <a:spcPts val="0"/>
              </a:spcBef>
              <a:spcAft>
                <a:spcPts val="0"/>
              </a:spcAft>
              <a:buSzPts val="1400"/>
              <a:buFont typeface="Voces"/>
              <a:buChar char="●"/>
            </a:pPr>
            <a:r>
              <a:rPr lang="en-US"/>
              <a:t>Change order of commits</a:t>
            </a:r>
            <a:endParaRPr/>
          </a:p>
          <a:p>
            <a:pPr marL="241300" lvl="0" indent="-215900" algn="l" rtl="0">
              <a:spcBef>
                <a:spcPts val="0"/>
              </a:spcBef>
              <a:spcAft>
                <a:spcPts val="0"/>
              </a:spcAft>
              <a:buSzPts val="1400"/>
              <a:buFont typeface="Voces"/>
              <a:buChar char="●"/>
            </a:pPr>
            <a:r>
              <a:rPr lang="en-US"/>
              <a:t>Amend (edit) older commits</a:t>
            </a:r>
            <a:endParaRPr/>
          </a:p>
          <a:p>
            <a:pPr marL="241300" lvl="0" indent="-215900" algn="l" rtl="0">
              <a:spcBef>
                <a:spcPts val="0"/>
              </a:spcBef>
              <a:spcAft>
                <a:spcPts val="0"/>
              </a:spcAft>
              <a:buSzPts val="1400"/>
              <a:buFont typeface="Voces"/>
              <a:buChar char="●"/>
            </a:pPr>
            <a:r>
              <a:rPr lang="en-US"/>
              <a:t>Squash (combine) commits</a:t>
            </a:r>
            <a:endParaRPr/>
          </a:p>
          <a:p>
            <a:pPr marL="241300" lvl="0" indent="-215900" algn="l" rtl="0">
              <a:spcBef>
                <a:spcPts val="0"/>
              </a:spcBef>
              <a:spcAft>
                <a:spcPts val="0"/>
              </a:spcAft>
              <a:buSzPts val="1400"/>
              <a:buChar char="●"/>
            </a:pPr>
            <a:r>
              <a:rPr lang="en-US"/>
              <a:t>Delete commits</a:t>
            </a:r>
          </a:p>
          <a:p>
            <a:pPr marL="241300" lvl="0" indent="-215900" algn="l" rtl="0">
              <a:spcBef>
                <a:spcPts val="0"/>
              </a:spcBef>
              <a:spcAft>
                <a:spcPts val="0"/>
              </a:spcAft>
              <a:buSzPts val="1400"/>
              <a:buChar char="●"/>
            </a:pPr>
            <a:r>
              <a:rPr lang="en-US"/>
              <a:t>….</a:t>
            </a:r>
            <a:endParaRPr/>
          </a:p>
        </p:txBody>
      </p:sp>
      <p:sp>
        <p:nvSpPr>
          <p:cNvPr id="685" name="Google Shape;685;p4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Interactive rebase</a:t>
            </a:r>
            <a:endParaRPr/>
          </a:p>
        </p:txBody>
      </p:sp>
      <p:sp>
        <p:nvSpPr>
          <p:cNvPr id="686" name="Google Shape;686;p42"/>
          <p:cNvSpPr txBox="1">
            <a:spLocks noGrp="1"/>
          </p:cNvSpPr>
          <p:nvPr>
            <p:ph type="subTitle" idx="3"/>
          </p:nvPr>
        </p:nvSpPr>
        <p:spPr>
          <a:xfrm>
            <a:off x="1585774" y="1672500"/>
            <a:ext cx="4527393" cy="485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sz="1800"/>
              <a:t>Edit History (not just the last commit)</a:t>
            </a:r>
            <a:endParaRPr sz="1800"/>
          </a:p>
        </p:txBody>
      </p:sp>
      <p:grpSp>
        <p:nvGrpSpPr>
          <p:cNvPr id="688" name="Google Shape;688;p42"/>
          <p:cNvGrpSpPr/>
          <p:nvPr/>
        </p:nvGrpSpPr>
        <p:grpSpPr>
          <a:xfrm flipH="1">
            <a:off x="6374575" y="1483075"/>
            <a:ext cx="1213101" cy="2839976"/>
            <a:chOff x="6342125" y="1483075"/>
            <a:chExt cx="1213101" cy="2839976"/>
          </a:xfrm>
        </p:grpSpPr>
        <p:sp>
          <p:nvSpPr>
            <p:cNvPr id="689" name="Google Shape;689;p42"/>
            <p:cNvSpPr/>
            <p:nvPr/>
          </p:nvSpPr>
          <p:spPr>
            <a:xfrm>
              <a:off x="7139048" y="3023386"/>
              <a:ext cx="185569" cy="1137609"/>
            </a:xfrm>
            <a:custGeom>
              <a:avLst/>
              <a:gdLst/>
              <a:ahLst/>
              <a:cxnLst/>
              <a:rect l="l" t="t" r="r" b="b"/>
              <a:pathLst>
                <a:path w="2163" h="13260" extrusionOk="0">
                  <a:moveTo>
                    <a:pt x="97" y="1"/>
                  </a:moveTo>
                  <a:cubicBezTo>
                    <a:pt x="82" y="1"/>
                    <a:pt x="68" y="4"/>
                    <a:pt x="53" y="11"/>
                  </a:cubicBezTo>
                  <a:cubicBezTo>
                    <a:pt x="27" y="38"/>
                    <a:pt x="0" y="91"/>
                    <a:pt x="27" y="151"/>
                  </a:cubicBezTo>
                  <a:cubicBezTo>
                    <a:pt x="413" y="1009"/>
                    <a:pt x="606" y="1948"/>
                    <a:pt x="799" y="2919"/>
                  </a:cubicBezTo>
                  <a:cubicBezTo>
                    <a:pt x="1550" y="6911"/>
                    <a:pt x="1936" y="10158"/>
                    <a:pt x="1963" y="13179"/>
                  </a:cubicBezTo>
                  <a:cubicBezTo>
                    <a:pt x="1963" y="13232"/>
                    <a:pt x="2023" y="13259"/>
                    <a:pt x="2076" y="13259"/>
                  </a:cubicBezTo>
                  <a:cubicBezTo>
                    <a:pt x="2129" y="13259"/>
                    <a:pt x="2163" y="13232"/>
                    <a:pt x="2163" y="13179"/>
                  </a:cubicBezTo>
                  <a:cubicBezTo>
                    <a:pt x="2129" y="10158"/>
                    <a:pt x="1743" y="6885"/>
                    <a:pt x="998" y="2892"/>
                  </a:cubicBezTo>
                  <a:cubicBezTo>
                    <a:pt x="799" y="1894"/>
                    <a:pt x="606" y="923"/>
                    <a:pt x="193" y="65"/>
                  </a:cubicBezTo>
                  <a:cubicBezTo>
                    <a:pt x="174" y="26"/>
                    <a:pt x="136" y="1"/>
                    <a:pt x="97" y="1"/>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7257784" y="2460333"/>
              <a:ext cx="195264" cy="744422"/>
            </a:xfrm>
            <a:custGeom>
              <a:avLst/>
              <a:gdLst/>
              <a:ahLst/>
              <a:cxnLst/>
              <a:rect l="l" t="t" r="r" b="b"/>
              <a:pathLst>
                <a:path w="2276" h="8677" extrusionOk="0">
                  <a:moveTo>
                    <a:pt x="113" y="0"/>
                  </a:moveTo>
                  <a:lnTo>
                    <a:pt x="0" y="167"/>
                  </a:lnTo>
                  <a:cubicBezTo>
                    <a:pt x="692" y="692"/>
                    <a:pt x="1191" y="1557"/>
                    <a:pt x="1524" y="2888"/>
                  </a:cubicBezTo>
                  <a:cubicBezTo>
                    <a:pt x="1996" y="4771"/>
                    <a:pt x="2076" y="6741"/>
                    <a:pt x="1743" y="8650"/>
                  </a:cubicBezTo>
                  <a:lnTo>
                    <a:pt x="1943" y="8677"/>
                  </a:lnTo>
                  <a:cubicBezTo>
                    <a:pt x="2276" y="6767"/>
                    <a:pt x="2189" y="4745"/>
                    <a:pt x="1717" y="2855"/>
                  </a:cubicBezTo>
                  <a:cubicBezTo>
                    <a:pt x="1357" y="1471"/>
                    <a:pt x="858" y="559"/>
                    <a:pt x="113" y="0"/>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7224668" y="3172407"/>
              <a:ext cx="261496" cy="201355"/>
            </a:xfrm>
            <a:custGeom>
              <a:avLst/>
              <a:gdLst/>
              <a:ahLst/>
              <a:cxnLst/>
              <a:rect l="l" t="t" r="r" b="b"/>
              <a:pathLst>
                <a:path w="3048" h="2347" extrusionOk="0">
                  <a:moveTo>
                    <a:pt x="1869" y="0"/>
                  </a:moveTo>
                  <a:cubicBezTo>
                    <a:pt x="1520" y="0"/>
                    <a:pt x="1183" y="122"/>
                    <a:pt x="858" y="350"/>
                  </a:cubicBezTo>
                  <a:cubicBezTo>
                    <a:pt x="386" y="656"/>
                    <a:pt x="53" y="1209"/>
                    <a:pt x="0" y="1768"/>
                  </a:cubicBezTo>
                  <a:cubicBezTo>
                    <a:pt x="300" y="1847"/>
                    <a:pt x="579" y="1874"/>
                    <a:pt x="885" y="1907"/>
                  </a:cubicBezTo>
                  <a:cubicBezTo>
                    <a:pt x="938" y="1741"/>
                    <a:pt x="998" y="1575"/>
                    <a:pt x="1078" y="1408"/>
                  </a:cubicBezTo>
                  <a:cubicBezTo>
                    <a:pt x="1131" y="1269"/>
                    <a:pt x="1298" y="1129"/>
                    <a:pt x="1464" y="1129"/>
                  </a:cubicBezTo>
                  <a:cubicBezTo>
                    <a:pt x="1664" y="1129"/>
                    <a:pt x="1830" y="1348"/>
                    <a:pt x="1830" y="1541"/>
                  </a:cubicBezTo>
                  <a:cubicBezTo>
                    <a:pt x="1857" y="1768"/>
                    <a:pt x="1797" y="1961"/>
                    <a:pt x="1717" y="2153"/>
                  </a:cubicBezTo>
                  <a:cubicBezTo>
                    <a:pt x="2076" y="2240"/>
                    <a:pt x="2435" y="2267"/>
                    <a:pt x="2828" y="2346"/>
                  </a:cubicBezTo>
                  <a:cubicBezTo>
                    <a:pt x="2934" y="1987"/>
                    <a:pt x="3048" y="1575"/>
                    <a:pt x="3021" y="1182"/>
                  </a:cubicBezTo>
                  <a:cubicBezTo>
                    <a:pt x="2994" y="769"/>
                    <a:pt x="2855" y="490"/>
                    <a:pt x="2356" y="78"/>
                  </a:cubicBezTo>
                  <a:cubicBezTo>
                    <a:pt x="2191" y="25"/>
                    <a:pt x="2029" y="0"/>
                    <a:pt x="1869"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6779407" y="2776562"/>
              <a:ext cx="423643" cy="205044"/>
            </a:xfrm>
            <a:custGeom>
              <a:avLst/>
              <a:gdLst/>
              <a:ahLst/>
              <a:cxnLst/>
              <a:rect l="l" t="t" r="r" b="b"/>
              <a:pathLst>
                <a:path w="4938" h="2390" extrusionOk="0">
                  <a:moveTo>
                    <a:pt x="0" y="1"/>
                  </a:moveTo>
                  <a:lnTo>
                    <a:pt x="0" y="2389"/>
                  </a:lnTo>
                  <a:lnTo>
                    <a:pt x="4937" y="2389"/>
                  </a:lnTo>
                  <a:lnTo>
                    <a:pt x="4937" y="1"/>
                  </a:lnTo>
                  <a:close/>
                </a:path>
              </a:pathLst>
            </a:custGeom>
            <a:solidFill>
              <a:schemeClr val="accent3"/>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6779407" y="2776562"/>
              <a:ext cx="59969" cy="205044"/>
            </a:xfrm>
            <a:custGeom>
              <a:avLst/>
              <a:gdLst/>
              <a:ahLst/>
              <a:cxnLst/>
              <a:rect l="l" t="t" r="r" b="b"/>
              <a:pathLst>
                <a:path w="699" h="2390" extrusionOk="0">
                  <a:moveTo>
                    <a:pt x="0" y="1"/>
                  </a:moveTo>
                  <a:lnTo>
                    <a:pt x="0" y="2389"/>
                  </a:lnTo>
                  <a:lnTo>
                    <a:pt x="699" y="2389"/>
                  </a:lnTo>
                  <a:lnTo>
                    <a:pt x="699"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6962659" y="2203471"/>
              <a:ext cx="69149" cy="262096"/>
            </a:xfrm>
            <a:custGeom>
              <a:avLst/>
              <a:gdLst/>
              <a:ahLst/>
              <a:cxnLst/>
              <a:rect l="l" t="t" r="r" b="b"/>
              <a:pathLst>
                <a:path w="806" h="3055" extrusionOk="0">
                  <a:moveTo>
                    <a:pt x="0" y="0"/>
                  </a:moveTo>
                  <a:lnTo>
                    <a:pt x="0" y="3054"/>
                  </a:lnTo>
                  <a:lnTo>
                    <a:pt x="805" y="3054"/>
                  </a:lnTo>
                  <a:lnTo>
                    <a:pt x="805" y="0"/>
                  </a:lnTo>
                  <a:close/>
                </a:path>
              </a:pathLst>
            </a:custGeom>
            <a:solidFill>
              <a:schemeClr val="accent3"/>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2"/>
            <p:cNvGrpSpPr/>
            <p:nvPr/>
          </p:nvGrpSpPr>
          <p:grpSpPr>
            <a:xfrm>
              <a:off x="6962659" y="2294239"/>
              <a:ext cx="69149" cy="94800"/>
              <a:chOff x="6962659" y="2294239"/>
              <a:chExt cx="69149" cy="94800"/>
            </a:xfrm>
          </p:grpSpPr>
          <p:sp>
            <p:nvSpPr>
              <p:cNvPr id="696" name="Google Shape;696;p42"/>
              <p:cNvSpPr/>
              <p:nvPr/>
            </p:nvSpPr>
            <p:spPr>
              <a:xfrm>
                <a:off x="6962659" y="2294239"/>
                <a:ext cx="69149" cy="4633"/>
              </a:xfrm>
              <a:custGeom>
                <a:avLst/>
                <a:gdLst/>
                <a:ahLst/>
                <a:cxnLst/>
                <a:rect l="l" t="t" r="r" b="b"/>
                <a:pathLst>
                  <a:path w="806" h="54" extrusionOk="0">
                    <a:moveTo>
                      <a:pt x="0" y="0"/>
                    </a:moveTo>
                    <a:lnTo>
                      <a:pt x="0" y="53"/>
                    </a:lnTo>
                    <a:lnTo>
                      <a:pt x="805" y="53"/>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6962659" y="2325038"/>
                <a:ext cx="69149" cy="2402"/>
              </a:xfrm>
              <a:custGeom>
                <a:avLst/>
                <a:gdLst/>
                <a:ahLst/>
                <a:cxnLst/>
                <a:rect l="l" t="t" r="r" b="b"/>
                <a:pathLst>
                  <a:path w="806" h="28" extrusionOk="0">
                    <a:moveTo>
                      <a:pt x="0" y="0"/>
                    </a:moveTo>
                    <a:lnTo>
                      <a:pt x="0" y="27"/>
                    </a:lnTo>
                    <a:lnTo>
                      <a:pt x="805" y="27"/>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6962659" y="2353607"/>
                <a:ext cx="69149" cy="4633"/>
              </a:xfrm>
              <a:custGeom>
                <a:avLst/>
                <a:gdLst/>
                <a:ahLst/>
                <a:cxnLst/>
                <a:rect l="l" t="t" r="r" b="b"/>
                <a:pathLst>
                  <a:path w="806" h="54" extrusionOk="0">
                    <a:moveTo>
                      <a:pt x="0" y="0"/>
                    </a:moveTo>
                    <a:lnTo>
                      <a:pt x="0" y="53"/>
                    </a:lnTo>
                    <a:lnTo>
                      <a:pt x="805" y="53"/>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962659" y="2384407"/>
                <a:ext cx="69149" cy="4633"/>
              </a:xfrm>
              <a:custGeom>
                <a:avLst/>
                <a:gdLst/>
                <a:ahLst/>
                <a:cxnLst/>
                <a:rect l="l" t="t" r="r" b="b"/>
                <a:pathLst>
                  <a:path w="806" h="54" extrusionOk="0">
                    <a:moveTo>
                      <a:pt x="0" y="0"/>
                    </a:moveTo>
                    <a:lnTo>
                      <a:pt x="0" y="54"/>
                    </a:lnTo>
                    <a:lnTo>
                      <a:pt x="805" y="54"/>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42"/>
            <p:cNvSpPr/>
            <p:nvPr/>
          </p:nvSpPr>
          <p:spPr>
            <a:xfrm>
              <a:off x="6575050" y="1709051"/>
              <a:ext cx="796927" cy="559024"/>
            </a:xfrm>
            <a:custGeom>
              <a:avLst/>
              <a:gdLst/>
              <a:ahLst/>
              <a:cxnLst/>
              <a:rect l="l" t="t" r="r" b="b"/>
              <a:pathLst>
                <a:path w="9289" h="6516" extrusionOk="0">
                  <a:moveTo>
                    <a:pt x="0" y="1"/>
                  </a:moveTo>
                  <a:lnTo>
                    <a:pt x="0" y="6515"/>
                  </a:lnTo>
                  <a:lnTo>
                    <a:pt x="9289" y="6515"/>
                  </a:lnTo>
                  <a:lnTo>
                    <a:pt x="9289" y="1"/>
                  </a:lnTo>
                  <a:close/>
                </a:path>
              </a:pathLst>
            </a:custGeom>
            <a:solidFill>
              <a:srgbClr val="FF85CA"/>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575050" y="1709051"/>
              <a:ext cx="116506" cy="559024"/>
            </a:xfrm>
            <a:custGeom>
              <a:avLst/>
              <a:gdLst/>
              <a:ahLst/>
              <a:cxnLst/>
              <a:rect l="l" t="t" r="r" b="b"/>
              <a:pathLst>
                <a:path w="1358" h="6516" extrusionOk="0">
                  <a:moveTo>
                    <a:pt x="0" y="1"/>
                  </a:moveTo>
                  <a:lnTo>
                    <a:pt x="0" y="6515"/>
                  </a:lnTo>
                  <a:lnTo>
                    <a:pt x="1357" y="6515"/>
                  </a:lnTo>
                  <a:lnTo>
                    <a:pt x="1357" y="1"/>
                  </a:lnTo>
                  <a:close/>
                </a:path>
              </a:pathLst>
            </a:custGeom>
            <a:solidFill>
              <a:srgbClr val="221309"/>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991142" y="1509327"/>
              <a:ext cx="7550" cy="208991"/>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948332" y="1483075"/>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7293130" y="1991650"/>
              <a:ext cx="209591" cy="7550"/>
            </a:xfrm>
            <a:custGeom>
              <a:avLst/>
              <a:gdLst/>
              <a:ahLst/>
              <a:cxnLst/>
              <a:rect l="l" t="t" r="r" b="b"/>
              <a:pathLst>
                <a:path w="2443" h="88" extrusionOk="0">
                  <a:moveTo>
                    <a:pt x="60" y="1"/>
                  </a:moveTo>
                  <a:cubicBezTo>
                    <a:pt x="34" y="1"/>
                    <a:pt x="1" y="34"/>
                    <a:pt x="1" y="60"/>
                  </a:cubicBezTo>
                  <a:cubicBezTo>
                    <a:pt x="1" y="60"/>
                    <a:pt x="34" y="87"/>
                    <a:pt x="60" y="87"/>
                  </a:cubicBezTo>
                  <a:lnTo>
                    <a:pt x="2389" y="87"/>
                  </a:lnTo>
                  <a:cubicBezTo>
                    <a:pt x="2416" y="87"/>
                    <a:pt x="2443" y="60"/>
                    <a:pt x="2443" y="60"/>
                  </a:cubicBezTo>
                  <a:cubicBezTo>
                    <a:pt x="2443" y="34"/>
                    <a:pt x="2416" y="1"/>
                    <a:pt x="238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7445583" y="1948840"/>
              <a:ext cx="83390" cy="83390"/>
            </a:xfrm>
            <a:custGeom>
              <a:avLst/>
              <a:gdLst/>
              <a:ahLst/>
              <a:cxnLst/>
              <a:rect l="l" t="t" r="r" b="b"/>
              <a:pathLst>
                <a:path w="972" h="972" extrusionOk="0">
                  <a:moveTo>
                    <a:pt x="499" y="1"/>
                  </a:moveTo>
                  <a:cubicBezTo>
                    <a:pt x="220" y="1"/>
                    <a:pt x="0" y="227"/>
                    <a:pt x="0" y="500"/>
                  </a:cubicBezTo>
                  <a:cubicBezTo>
                    <a:pt x="0" y="752"/>
                    <a:pt x="220" y="972"/>
                    <a:pt x="499" y="972"/>
                  </a:cubicBezTo>
                  <a:cubicBezTo>
                    <a:pt x="752" y="972"/>
                    <a:pt x="972" y="752"/>
                    <a:pt x="972" y="500"/>
                  </a:cubicBezTo>
                  <a:cubicBezTo>
                    <a:pt x="972" y="227"/>
                    <a:pt x="752" y="1"/>
                    <a:pt x="49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7371887" y="1948840"/>
              <a:ext cx="35518" cy="93171"/>
            </a:xfrm>
            <a:custGeom>
              <a:avLst/>
              <a:gdLst/>
              <a:ahLst/>
              <a:cxnLst/>
              <a:rect l="l" t="t" r="r" b="b"/>
              <a:pathLst>
                <a:path w="414" h="1086" extrusionOk="0">
                  <a:moveTo>
                    <a:pt x="194" y="60"/>
                  </a:moveTo>
                  <a:cubicBezTo>
                    <a:pt x="280" y="60"/>
                    <a:pt x="360" y="253"/>
                    <a:pt x="360" y="559"/>
                  </a:cubicBezTo>
                  <a:cubicBezTo>
                    <a:pt x="360" y="832"/>
                    <a:pt x="280" y="1032"/>
                    <a:pt x="194" y="1032"/>
                  </a:cubicBezTo>
                  <a:cubicBezTo>
                    <a:pt x="141" y="1032"/>
                    <a:pt x="54" y="832"/>
                    <a:pt x="54" y="559"/>
                  </a:cubicBezTo>
                  <a:cubicBezTo>
                    <a:pt x="54" y="253"/>
                    <a:pt x="141" y="60"/>
                    <a:pt x="194" y="60"/>
                  </a:cubicBezTo>
                  <a:close/>
                  <a:moveTo>
                    <a:pt x="194" y="1"/>
                  </a:moveTo>
                  <a:cubicBezTo>
                    <a:pt x="81" y="1"/>
                    <a:pt x="1" y="280"/>
                    <a:pt x="1" y="559"/>
                  </a:cubicBezTo>
                  <a:cubicBezTo>
                    <a:pt x="1" y="806"/>
                    <a:pt x="81" y="1085"/>
                    <a:pt x="194" y="1085"/>
                  </a:cubicBezTo>
                  <a:cubicBezTo>
                    <a:pt x="334" y="1085"/>
                    <a:pt x="413" y="806"/>
                    <a:pt x="413" y="559"/>
                  </a:cubicBezTo>
                  <a:cubicBezTo>
                    <a:pt x="413" y="280"/>
                    <a:pt x="334" y="1"/>
                    <a:pt x="194"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7324530" y="1948840"/>
              <a:ext cx="33202" cy="93171"/>
            </a:xfrm>
            <a:custGeom>
              <a:avLst/>
              <a:gdLst/>
              <a:ahLst/>
              <a:cxnLst/>
              <a:rect l="l" t="t" r="r" b="b"/>
              <a:pathLst>
                <a:path w="387" h="1086" extrusionOk="0">
                  <a:moveTo>
                    <a:pt x="194" y="60"/>
                  </a:moveTo>
                  <a:cubicBezTo>
                    <a:pt x="273" y="60"/>
                    <a:pt x="333" y="253"/>
                    <a:pt x="333" y="559"/>
                  </a:cubicBezTo>
                  <a:cubicBezTo>
                    <a:pt x="333" y="832"/>
                    <a:pt x="273" y="1032"/>
                    <a:pt x="194" y="1032"/>
                  </a:cubicBezTo>
                  <a:cubicBezTo>
                    <a:pt x="107" y="1032"/>
                    <a:pt x="54" y="832"/>
                    <a:pt x="54" y="559"/>
                  </a:cubicBezTo>
                  <a:cubicBezTo>
                    <a:pt x="54" y="253"/>
                    <a:pt x="107" y="60"/>
                    <a:pt x="194" y="60"/>
                  </a:cubicBezTo>
                  <a:close/>
                  <a:moveTo>
                    <a:pt x="194" y="1"/>
                  </a:moveTo>
                  <a:cubicBezTo>
                    <a:pt x="54" y="1"/>
                    <a:pt x="1" y="280"/>
                    <a:pt x="1" y="559"/>
                  </a:cubicBezTo>
                  <a:cubicBezTo>
                    <a:pt x="1" y="806"/>
                    <a:pt x="54" y="1085"/>
                    <a:pt x="194" y="1085"/>
                  </a:cubicBezTo>
                  <a:cubicBezTo>
                    <a:pt x="333" y="1085"/>
                    <a:pt x="386" y="806"/>
                    <a:pt x="386" y="559"/>
                  </a:cubicBezTo>
                  <a:cubicBezTo>
                    <a:pt x="386" y="280"/>
                    <a:pt x="333" y="1"/>
                    <a:pt x="194" y="1"/>
                  </a:cubicBezTo>
                  <a:close/>
                </a:path>
              </a:pathLst>
            </a:custGeom>
            <a:solidFill>
              <a:srgbClr val="FFDFE5"/>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6575050" y="1709051"/>
              <a:ext cx="796927" cy="559024"/>
            </a:xfrm>
            <a:custGeom>
              <a:avLst/>
              <a:gdLst/>
              <a:ahLst/>
              <a:cxnLst/>
              <a:rect l="l" t="t" r="r" b="b"/>
              <a:pathLst>
                <a:path w="9289" h="6516" extrusionOk="0">
                  <a:moveTo>
                    <a:pt x="0" y="1"/>
                  </a:moveTo>
                  <a:lnTo>
                    <a:pt x="0" y="6515"/>
                  </a:lnTo>
                  <a:lnTo>
                    <a:pt x="9289" y="6515"/>
                  </a:lnTo>
                  <a:lnTo>
                    <a:pt x="9289"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6575050" y="1709051"/>
              <a:ext cx="116506" cy="559024"/>
            </a:xfrm>
            <a:custGeom>
              <a:avLst/>
              <a:gdLst/>
              <a:ahLst/>
              <a:cxnLst/>
              <a:rect l="l" t="t" r="r" b="b"/>
              <a:pathLst>
                <a:path w="1358" h="6516" extrusionOk="0">
                  <a:moveTo>
                    <a:pt x="0" y="1"/>
                  </a:moveTo>
                  <a:lnTo>
                    <a:pt x="0" y="6515"/>
                  </a:lnTo>
                  <a:lnTo>
                    <a:pt x="1357" y="6515"/>
                  </a:lnTo>
                  <a:lnTo>
                    <a:pt x="1357"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6848470" y="1972776"/>
              <a:ext cx="66832" cy="66918"/>
            </a:xfrm>
            <a:custGeom>
              <a:avLst/>
              <a:gdLst/>
              <a:ahLst/>
              <a:cxnLst/>
              <a:rect l="l" t="t" r="r" b="b"/>
              <a:pathLst>
                <a:path w="779" h="780" extrusionOk="0">
                  <a:moveTo>
                    <a:pt x="393" y="1"/>
                  </a:moveTo>
                  <a:cubicBezTo>
                    <a:pt x="193" y="1"/>
                    <a:pt x="0" y="194"/>
                    <a:pt x="0" y="387"/>
                  </a:cubicBezTo>
                  <a:cubicBezTo>
                    <a:pt x="0" y="613"/>
                    <a:pt x="193" y="779"/>
                    <a:pt x="393" y="779"/>
                  </a:cubicBezTo>
                  <a:cubicBezTo>
                    <a:pt x="612" y="779"/>
                    <a:pt x="779" y="613"/>
                    <a:pt x="779" y="387"/>
                  </a:cubicBezTo>
                  <a:cubicBezTo>
                    <a:pt x="779" y="194"/>
                    <a:pt x="612" y="1"/>
                    <a:pt x="393" y="1"/>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7186405" y="1972776"/>
              <a:ext cx="66832" cy="66918"/>
            </a:xfrm>
            <a:custGeom>
              <a:avLst/>
              <a:gdLst/>
              <a:ahLst/>
              <a:cxnLst/>
              <a:rect l="l" t="t" r="r" b="b"/>
              <a:pathLst>
                <a:path w="779" h="780" extrusionOk="0">
                  <a:moveTo>
                    <a:pt x="386" y="1"/>
                  </a:moveTo>
                  <a:cubicBezTo>
                    <a:pt x="167" y="1"/>
                    <a:pt x="0" y="194"/>
                    <a:pt x="0" y="387"/>
                  </a:cubicBezTo>
                  <a:cubicBezTo>
                    <a:pt x="0" y="613"/>
                    <a:pt x="167" y="779"/>
                    <a:pt x="386" y="779"/>
                  </a:cubicBezTo>
                  <a:cubicBezTo>
                    <a:pt x="612" y="779"/>
                    <a:pt x="779" y="613"/>
                    <a:pt x="779" y="387"/>
                  </a:cubicBezTo>
                  <a:cubicBezTo>
                    <a:pt x="779" y="194"/>
                    <a:pt x="612" y="1"/>
                    <a:pt x="386" y="1"/>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6936321" y="2058482"/>
              <a:ext cx="254718" cy="57138"/>
            </a:xfrm>
            <a:custGeom>
              <a:avLst/>
              <a:gdLst/>
              <a:ahLst/>
              <a:cxnLst/>
              <a:rect l="l" t="t" r="r" b="b"/>
              <a:pathLst>
                <a:path w="2969" h="666" extrusionOk="0">
                  <a:moveTo>
                    <a:pt x="1" y="0"/>
                  </a:moveTo>
                  <a:cubicBezTo>
                    <a:pt x="1" y="0"/>
                    <a:pt x="394" y="665"/>
                    <a:pt x="1471" y="665"/>
                  </a:cubicBezTo>
                  <a:cubicBezTo>
                    <a:pt x="2662" y="665"/>
                    <a:pt x="2969" y="0"/>
                    <a:pt x="2969" y="0"/>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6441987" y="1984787"/>
              <a:ext cx="206760" cy="9780"/>
            </a:xfrm>
            <a:custGeom>
              <a:avLst/>
              <a:gdLst/>
              <a:ahLst/>
              <a:cxnLst/>
              <a:rect l="l" t="t" r="r" b="b"/>
              <a:pathLst>
                <a:path w="2410" h="114" extrusionOk="0">
                  <a:moveTo>
                    <a:pt x="27" y="1"/>
                  </a:moveTo>
                  <a:cubicBezTo>
                    <a:pt x="1" y="1"/>
                    <a:pt x="1" y="27"/>
                    <a:pt x="1" y="54"/>
                  </a:cubicBezTo>
                  <a:cubicBezTo>
                    <a:pt x="1" y="81"/>
                    <a:pt x="1" y="114"/>
                    <a:pt x="27" y="114"/>
                  </a:cubicBezTo>
                  <a:lnTo>
                    <a:pt x="2356" y="114"/>
                  </a:lnTo>
                  <a:cubicBezTo>
                    <a:pt x="2383" y="114"/>
                    <a:pt x="2409" y="81"/>
                    <a:pt x="2409" y="54"/>
                  </a:cubicBezTo>
                  <a:cubicBezTo>
                    <a:pt x="2409" y="27"/>
                    <a:pt x="2383" y="1"/>
                    <a:pt x="2356"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6413418" y="1951671"/>
              <a:ext cx="83476" cy="82876"/>
            </a:xfrm>
            <a:custGeom>
              <a:avLst/>
              <a:gdLst/>
              <a:ahLst/>
              <a:cxnLst/>
              <a:rect l="l" t="t" r="r" b="b"/>
              <a:pathLst>
                <a:path w="973" h="966" extrusionOk="0">
                  <a:moveTo>
                    <a:pt x="500" y="1"/>
                  </a:moveTo>
                  <a:cubicBezTo>
                    <a:pt x="221" y="1"/>
                    <a:pt x="1" y="220"/>
                    <a:pt x="1" y="500"/>
                  </a:cubicBezTo>
                  <a:cubicBezTo>
                    <a:pt x="1" y="746"/>
                    <a:pt x="221" y="966"/>
                    <a:pt x="500" y="966"/>
                  </a:cubicBezTo>
                  <a:cubicBezTo>
                    <a:pt x="746" y="966"/>
                    <a:pt x="972" y="746"/>
                    <a:pt x="972" y="500"/>
                  </a:cubicBezTo>
                  <a:cubicBezTo>
                    <a:pt x="972" y="220"/>
                    <a:pt x="746" y="1"/>
                    <a:pt x="50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6536787" y="1941977"/>
              <a:ext cx="33716" cy="92570"/>
            </a:xfrm>
            <a:custGeom>
              <a:avLst/>
              <a:gdLst/>
              <a:ahLst/>
              <a:cxnLst/>
              <a:rect l="l" t="t" r="r" b="b"/>
              <a:pathLst>
                <a:path w="393" h="1079" extrusionOk="0">
                  <a:moveTo>
                    <a:pt x="200" y="54"/>
                  </a:moveTo>
                  <a:cubicBezTo>
                    <a:pt x="280" y="54"/>
                    <a:pt x="366" y="247"/>
                    <a:pt x="366" y="553"/>
                  </a:cubicBezTo>
                  <a:cubicBezTo>
                    <a:pt x="366" y="832"/>
                    <a:pt x="280" y="1052"/>
                    <a:pt x="200" y="1052"/>
                  </a:cubicBezTo>
                  <a:cubicBezTo>
                    <a:pt x="140" y="1052"/>
                    <a:pt x="60" y="832"/>
                    <a:pt x="60" y="553"/>
                  </a:cubicBezTo>
                  <a:cubicBezTo>
                    <a:pt x="60" y="247"/>
                    <a:pt x="140" y="54"/>
                    <a:pt x="200" y="54"/>
                  </a:cubicBezTo>
                  <a:close/>
                  <a:moveTo>
                    <a:pt x="200" y="1"/>
                  </a:moveTo>
                  <a:cubicBezTo>
                    <a:pt x="60" y="1"/>
                    <a:pt x="0" y="280"/>
                    <a:pt x="0" y="553"/>
                  </a:cubicBezTo>
                  <a:cubicBezTo>
                    <a:pt x="0" y="806"/>
                    <a:pt x="60" y="1079"/>
                    <a:pt x="200" y="1079"/>
                  </a:cubicBezTo>
                  <a:cubicBezTo>
                    <a:pt x="333" y="1079"/>
                    <a:pt x="393" y="806"/>
                    <a:pt x="393" y="553"/>
                  </a:cubicBezTo>
                  <a:cubicBezTo>
                    <a:pt x="393" y="280"/>
                    <a:pt x="333" y="1"/>
                    <a:pt x="20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6584745" y="1941977"/>
              <a:ext cx="35432" cy="92570"/>
            </a:xfrm>
            <a:custGeom>
              <a:avLst/>
              <a:gdLst/>
              <a:ahLst/>
              <a:cxnLst/>
              <a:rect l="l" t="t" r="r" b="b"/>
              <a:pathLst>
                <a:path w="413" h="1079" extrusionOk="0">
                  <a:moveTo>
                    <a:pt x="220" y="54"/>
                  </a:moveTo>
                  <a:cubicBezTo>
                    <a:pt x="273" y="54"/>
                    <a:pt x="359" y="247"/>
                    <a:pt x="359" y="553"/>
                  </a:cubicBezTo>
                  <a:cubicBezTo>
                    <a:pt x="359" y="832"/>
                    <a:pt x="273" y="1052"/>
                    <a:pt x="220" y="1052"/>
                  </a:cubicBezTo>
                  <a:cubicBezTo>
                    <a:pt x="140" y="1052"/>
                    <a:pt x="53" y="832"/>
                    <a:pt x="53" y="553"/>
                  </a:cubicBezTo>
                  <a:cubicBezTo>
                    <a:pt x="53" y="247"/>
                    <a:pt x="140" y="54"/>
                    <a:pt x="220" y="54"/>
                  </a:cubicBezTo>
                  <a:close/>
                  <a:moveTo>
                    <a:pt x="220" y="1"/>
                  </a:moveTo>
                  <a:cubicBezTo>
                    <a:pt x="80" y="1"/>
                    <a:pt x="0" y="280"/>
                    <a:pt x="0" y="553"/>
                  </a:cubicBezTo>
                  <a:cubicBezTo>
                    <a:pt x="0" y="806"/>
                    <a:pt x="80" y="1079"/>
                    <a:pt x="220" y="1079"/>
                  </a:cubicBezTo>
                  <a:cubicBezTo>
                    <a:pt x="333" y="1079"/>
                    <a:pt x="413" y="806"/>
                    <a:pt x="413" y="553"/>
                  </a:cubicBezTo>
                  <a:cubicBezTo>
                    <a:pt x="413" y="280"/>
                    <a:pt x="333" y="1"/>
                    <a:pt x="22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6741659" y="2967192"/>
              <a:ext cx="530455" cy="178191"/>
            </a:xfrm>
            <a:custGeom>
              <a:avLst/>
              <a:gdLst/>
              <a:ahLst/>
              <a:cxnLst/>
              <a:rect l="l" t="t" r="r" b="b"/>
              <a:pathLst>
                <a:path w="6183" h="2077" extrusionOk="0">
                  <a:moveTo>
                    <a:pt x="107" y="1"/>
                  </a:moveTo>
                  <a:cubicBezTo>
                    <a:pt x="107" y="1"/>
                    <a:pt x="1" y="1192"/>
                    <a:pt x="1385" y="1771"/>
                  </a:cubicBezTo>
                  <a:cubicBezTo>
                    <a:pt x="1438" y="1804"/>
                    <a:pt x="1498" y="1831"/>
                    <a:pt x="1578" y="1831"/>
                  </a:cubicBezTo>
                  <a:cubicBezTo>
                    <a:pt x="1997" y="1997"/>
                    <a:pt x="2549" y="2077"/>
                    <a:pt x="3268" y="2077"/>
                  </a:cubicBezTo>
                  <a:cubicBezTo>
                    <a:pt x="5763" y="2077"/>
                    <a:pt x="6182" y="1"/>
                    <a:pt x="6182" y="1"/>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6772544" y="2967192"/>
              <a:ext cx="104495" cy="157086"/>
            </a:xfrm>
            <a:custGeom>
              <a:avLst/>
              <a:gdLst/>
              <a:ahLst/>
              <a:cxnLst/>
              <a:rect l="l" t="t" r="r" b="b"/>
              <a:pathLst>
                <a:path w="1218" h="1831" extrusionOk="0">
                  <a:moveTo>
                    <a:pt x="0" y="1"/>
                  </a:moveTo>
                  <a:cubicBezTo>
                    <a:pt x="53" y="553"/>
                    <a:pt x="333" y="1105"/>
                    <a:pt x="745" y="1525"/>
                  </a:cubicBezTo>
                  <a:cubicBezTo>
                    <a:pt x="832" y="1605"/>
                    <a:pt x="945" y="1691"/>
                    <a:pt x="1025" y="1771"/>
                  </a:cubicBezTo>
                  <a:cubicBezTo>
                    <a:pt x="1078" y="1804"/>
                    <a:pt x="1138" y="1831"/>
                    <a:pt x="1218" y="1831"/>
                  </a:cubicBezTo>
                  <a:cubicBezTo>
                    <a:pt x="1052" y="1744"/>
                    <a:pt x="912" y="1605"/>
                    <a:pt x="805" y="1498"/>
                  </a:cubicBezTo>
                  <a:cubicBezTo>
                    <a:pt x="360" y="1079"/>
                    <a:pt x="113" y="553"/>
                    <a:pt x="53" y="1"/>
                  </a:cubicBezTo>
                  <a:close/>
                </a:path>
              </a:pathLst>
            </a:custGeom>
            <a:solidFill>
              <a:srgbClr val="FFDFE5"/>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6342125" y="2474574"/>
              <a:ext cx="371138" cy="809023"/>
            </a:xfrm>
            <a:custGeom>
              <a:avLst/>
              <a:gdLst/>
              <a:ahLst/>
              <a:cxnLst/>
              <a:rect l="l" t="t" r="r" b="b"/>
              <a:pathLst>
                <a:path w="4326" h="9430" extrusionOk="0">
                  <a:moveTo>
                    <a:pt x="4212" y="1"/>
                  </a:moveTo>
                  <a:cubicBezTo>
                    <a:pt x="1551" y="1997"/>
                    <a:pt x="0" y="6628"/>
                    <a:pt x="2076" y="9429"/>
                  </a:cubicBezTo>
                  <a:lnTo>
                    <a:pt x="2216" y="9316"/>
                  </a:lnTo>
                  <a:cubicBezTo>
                    <a:pt x="220" y="6601"/>
                    <a:pt x="1744" y="2110"/>
                    <a:pt x="4325" y="167"/>
                  </a:cubicBezTo>
                  <a:lnTo>
                    <a:pt x="4212"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7217204" y="2429533"/>
              <a:ext cx="116506" cy="116506"/>
            </a:xfrm>
            <a:custGeom>
              <a:avLst/>
              <a:gdLst/>
              <a:ahLst/>
              <a:cxnLst/>
              <a:rect l="l" t="t" r="r" b="b"/>
              <a:pathLst>
                <a:path w="1358" h="1358" extrusionOk="0">
                  <a:moveTo>
                    <a:pt x="666" y="0"/>
                  </a:moveTo>
                  <a:cubicBezTo>
                    <a:pt x="500" y="0"/>
                    <a:pt x="360" y="53"/>
                    <a:pt x="253" y="166"/>
                  </a:cubicBezTo>
                  <a:cubicBezTo>
                    <a:pt x="87" y="280"/>
                    <a:pt x="1" y="472"/>
                    <a:pt x="1" y="692"/>
                  </a:cubicBezTo>
                  <a:cubicBezTo>
                    <a:pt x="1" y="885"/>
                    <a:pt x="87" y="1085"/>
                    <a:pt x="253" y="1191"/>
                  </a:cubicBezTo>
                  <a:cubicBezTo>
                    <a:pt x="360" y="1304"/>
                    <a:pt x="500" y="1357"/>
                    <a:pt x="666" y="1357"/>
                  </a:cubicBezTo>
                  <a:lnTo>
                    <a:pt x="779" y="1357"/>
                  </a:lnTo>
                  <a:cubicBezTo>
                    <a:pt x="1112" y="1304"/>
                    <a:pt x="1358" y="1025"/>
                    <a:pt x="1358" y="692"/>
                  </a:cubicBezTo>
                  <a:cubicBezTo>
                    <a:pt x="1358" y="333"/>
                    <a:pt x="1112" y="53"/>
                    <a:pt x="779"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7238910" y="2429533"/>
              <a:ext cx="45213" cy="116506"/>
            </a:xfrm>
            <a:custGeom>
              <a:avLst/>
              <a:gdLst/>
              <a:ahLst/>
              <a:cxnLst/>
              <a:rect l="l" t="t" r="r" b="b"/>
              <a:pathLst>
                <a:path w="527" h="1358" extrusionOk="0">
                  <a:moveTo>
                    <a:pt x="413" y="0"/>
                  </a:moveTo>
                  <a:cubicBezTo>
                    <a:pt x="247" y="0"/>
                    <a:pt x="107" y="53"/>
                    <a:pt x="0" y="166"/>
                  </a:cubicBezTo>
                  <a:lnTo>
                    <a:pt x="0" y="1191"/>
                  </a:lnTo>
                  <a:cubicBezTo>
                    <a:pt x="107" y="1304"/>
                    <a:pt x="247" y="1357"/>
                    <a:pt x="413" y="1357"/>
                  </a:cubicBezTo>
                  <a:lnTo>
                    <a:pt x="526" y="1357"/>
                  </a:lnTo>
                  <a:lnTo>
                    <a:pt x="526" y="0"/>
                  </a:ln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6713176" y="2403195"/>
              <a:ext cx="556622" cy="390613"/>
            </a:xfrm>
            <a:custGeom>
              <a:avLst/>
              <a:gdLst/>
              <a:ahLst/>
              <a:cxnLst/>
              <a:rect l="l" t="t" r="r" b="b"/>
              <a:pathLst>
                <a:path w="6488" h="4553" extrusionOk="0">
                  <a:moveTo>
                    <a:pt x="0" y="1"/>
                  </a:moveTo>
                  <a:lnTo>
                    <a:pt x="0" y="4552"/>
                  </a:lnTo>
                  <a:lnTo>
                    <a:pt x="6488" y="4552"/>
                  </a:lnTo>
                  <a:lnTo>
                    <a:pt x="6488"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6713176" y="2403195"/>
              <a:ext cx="80559" cy="390613"/>
            </a:xfrm>
            <a:custGeom>
              <a:avLst/>
              <a:gdLst/>
              <a:ahLst/>
              <a:cxnLst/>
              <a:rect l="l" t="t" r="r" b="b"/>
              <a:pathLst>
                <a:path w="939" h="4553" extrusionOk="0">
                  <a:moveTo>
                    <a:pt x="0" y="1"/>
                  </a:moveTo>
                  <a:lnTo>
                    <a:pt x="0" y="4552"/>
                  </a:lnTo>
                  <a:lnTo>
                    <a:pt x="938" y="4552"/>
                  </a:lnTo>
                  <a:lnTo>
                    <a:pt x="938"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846153" y="2429533"/>
              <a:ext cx="178792" cy="335706"/>
            </a:xfrm>
            <a:custGeom>
              <a:avLst/>
              <a:gdLst/>
              <a:ahLst/>
              <a:cxnLst/>
              <a:rect l="l" t="t" r="r" b="b"/>
              <a:pathLst>
                <a:path w="2084" h="3913" extrusionOk="0">
                  <a:moveTo>
                    <a:pt x="1970" y="113"/>
                  </a:moveTo>
                  <a:lnTo>
                    <a:pt x="1970" y="3799"/>
                  </a:lnTo>
                  <a:lnTo>
                    <a:pt x="87" y="3799"/>
                  </a:lnTo>
                  <a:lnTo>
                    <a:pt x="87" y="113"/>
                  </a:lnTo>
                  <a:close/>
                  <a:moveTo>
                    <a:pt x="1" y="0"/>
                  </a:moveTo>
                  <a:lnTo>
                    <a:pt x="1" y="3912"/>
                  </a:lnTo>
                  <a:lnTo>
                    <a:pt x="2083" y="3912"/>
                  </a:lnTo>
                  <a:lnTo>
                    <a:pt x="2083" y="0"/>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7105331" y="2441458"/>
              <a:ext cx="73696" cy="73782"/>
            </a:xfrm>
            <a:custGeom>
              <a:avLst/>
              <a:gdLst/>
              <a:ahLst/>
              <a:cxnLst/>
              <a:rect l="l" t="t" r="r" b="b"/>
              <a:pathLst>
                <a:path w="859" h="860" extrusionOk="0">
                  <a:moveTo>
                    <a:pt x="0" y="1"/>
                  </a:moveTo>
                  <a:lnTo>
                    <a:pt x="0" y="859"/>
                  </a:lnTo>
                  <a:lnTo>
                    <a:pt x="859" y="859"/>
                  </a:lnTo>
                  <a:lnTo>
                    <a:pt x="859" y="1"/>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7105331" y="2548269"/>
              <a:ext cx="73696" cy="74296"/>
            </a:xfrm>
            <a:custGeom>
              <a:avLst/>
              <a:gdLst/>
              <a:ahLst/>
              <a:cxnLst/>
              <a:rect l="l" t="t" r="r" b="b"/>
              <a:pathLst>
                <a:path w="859" h="866" extrusionOk="0">
                  <a:moveTo>
                    <a:pt x="0" y="0"/>
                  </a:moveTo>
                  <a:lnTo>
                    <a:pt x="0" y="865"/>
                  </a:lnTo>
                  <a:lnTo>
                    <a:pt x="859" y="865"/>
                  </a:lnTo>
                  <a:lnTo>
                    <a:pt x="859"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7105331" y="2655509"/>
              <a:ext cx="73696" cy="73782"/>
            </a:xfrm>
            <a:custGeom>
              <a:avLst/>
              <a:gdLst/>
              <a:ahLst/>
              <a:cxnLst/>
              <a:rect l="l" t="t" r="r" b="b"/>
              <a:pathLst>
                <a:path w="859" h="860" extrusionOk="0">
                  <a:moveTo>
                    <a:pt x="0" y="1"/>
                  </a:moveTo>
                  <a:lnTo>
                    <a:pt x="0" y="859"/>
                  </a:lnTo>
                  <a:lnTo>
                    <a:pt x="859" y="859"/>
                  </a:lnTo>
                  <a:lnTo>
                    <a:pt x="859" y="1"/>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6660671" y="2439228"/>
              <a:ext cx="114190" cy="116506"/>
            </a:xfrm>
            <a:custGeom>
              <a:avLst/>
              <a:gdLst/>
              <a:ahLst/>
              <a:cxnLst/>
              <a:rect l="l" t="t" r="r" b="b"/>
              <a:pathLst>
                <a:path w="1331" h="1358" extrusionOk="0">
                  <a:moveTo>
                    <a:pt x="665" y="0"/>
                  </a:moveTo>
                  <a:cubicBezTo>
                    <a:pt x="280" y="0"/>
                    <a:pt x="0" y="306"/>
                    <a:pt x="0" y="692"/>
                  </a:cubicBezTo>
                  <a:cubicBezTo>
                    <a:pt x="0" y="1051"/>
                    <a:pt x="280" y="1358"/>
                    <a:pt x="665" y="1358"/>
                  </a:cubicBezTo>
                  <a:cubicBezTo>
                    <a:pt x="1025" y="1358"/>
                    <a:pt x="1331" y="1051"/>
                    <a:pt x="1331" y="692"/>
                  </a:cubicBezTo>
                  <a:cubicBezTo>
                    <a:pt x="1331" y="306"/>
                    <a:pt x="1025" y="0"/>
                    <a:pt x="665"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713176" y="3036340"/>
              <a:ext cx="118823" cy="1215422"/>
            </a:xfrm>
            <a:custGeom>
              <a:avLst/>
              <a:gdLst/>
              <a:ahLst/>
              <a:cxnLst/>
              <a:rect l="l" t="t" r="r" b="b"/>
              <a:pathLst>
                <a:path w="1385" h="14167" extrusionOk="0">
                  <a:moveTo>
                    <a:pt x="1304" y="0"/>
                  </a:moveTo>
                  <a:cubicBezTo>
                    <a:pt x="1245" y="0"/>
                    <a:pt x="1191" y="27"/>
                    <a:pt x="1191" y="80"/>
                  </a:cubicBezTo>
                  <a:cubicBezTo>
                    <a:pt x="0" y="4658"/>
                    <a:pt x="306" y="9448"/>
                    <a:pt x="606" y="14053"/>
                  </a:cubicBezTo>
                  <a:cubicBezTo>
                    <a:pt x="606" y="14106"/>
                    <a:pt x="639" y="14166"/>
                    <a:pt x="692" y="14166"/>
                  </a:cubicBezTo>
                  <a:cubicBezTo>
                    <a:pt x="745" y="14166"/>
                    <a:pt x="805" y="14106"/>
                    <a:pt x="805" y="14053"/>
                  </a:cubicBezTo>
                  <a:cubicBezTo>
                    <a:pt x="499" y="9448"/>
                    <a:pt x="193" y="4684"/>
                    <a:pt x="1384" y="107"/>
                  </a:cubicBezTo>
                  <a:cubicBezTo>
                    <a:pt x="1384" y="80"/>
                    <a:pt x="1358" y="27"/>
                    <a:pt x="1304" y="0"/>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436839" y="3258370"/>
              <a:ext cx="250171" cy="248970"/>
            </a:xfrm>
            <a:custGeom>
              <a:avLst/>
              <a:gdLst/>
              <a:ahLst/>
              <a:cxnLst/>
              <a:rect l="l" t="t" r="r" b="b"/>
              <a:pathLst>
                <a:path w="2916" h="2902" extrusionOk="0">
                  <a:moveTo>
                    <a:pt x="1259" y="1"/>
                  </a:moveTo>
                  <a:cubicBezTo>
                    <a:pt x="1171" y="1"/>
                    <a:pt x="1076" y="5"/>
                    <a:pt x="972" y="14"/>
                  </a:cubicBezTo>
                  <a:cubicBezTo>
                    <a:pt x="473" y="293"/>
                    <a:pt x="200" y="706"/>
                    <a:pt x="87" y="1291"/>
                  </a:cubicBezTo>
                  <a:cubicBezTo>
                    <a:pt x="1" y="1843"/>
                    <a:pt x="167" y="2456"/>
                    <a:pt x="533" y="2901"/>
                  </a:cubicBezTo>
                  <a:cubicBezTo>
                    <a:pt x="779" y="2735"/>
                    <a:pt x="999" y="2535"/>
                    <a:pt x="1252" y="2343"/>
                  </a:cubicBezTo>
                  <a:cubicBezTo>
                    <a:pt x="1165" y="2203"/>
                    <a:pt x="1085" y="2036"/>
                    <a:pt x="1032" y="1870"/>
                  </a:cubicBezTo>
                  <a:cubicBezTo>
                    <a:pt x="972" y="1704"/>
                    <a:pt x="972" y="1511"/>
                    <a:pt x="1085" y="1404"/>
                  </a:cubicBezTo>
                  <a:cubicBezTo>
                    <a:pt x="1161" y="1341"/>
                    <a:pt x="1252" y="1312"/>
                    <a:pt x="1343" y="1312"/>
                  </a:cubicBezTo>
                  <a:cubicBezTo>
                    <a:pt x="1453" y="1312"/>
                    <a:pt x="1561" y="1354"/>
                    <a:pt x="1638" y="1431"/>
                  </a:cubicBezTo>
                  <a:cubicBezTo>
                    <a:pt x="1804" y="1571"/>
                    <a:pt x="1917" y="1764"/>
                    <a:pt x="1997" y="1957"/>
                  </a:cubicBezTo>
                  <a:cubicBezTo>
                    <a:pt x="2303" y="1737"/>
                    <a:pt x="2582" y="1511"/>
                    <a:pt x="2915" y="1291"/>
                  </a:cubicBezTo>
                  <a:cubicBezTo>
                    <a:pt x="2749" y="932"/>
                    <a:pt x="2529" y="573"/>
                    <a:pt x="2223" y="320"/>
                  </a:cubicBezTo>
                  <a:cubicBezTo>
                    <a:pt x="1967" y="114"/>
                    <a:pt x="1711" y="1"/>
                    <a:pt x="125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525377" y="4154040"/>
              <a:ext cx="275737" cy="169011"/>
            </a:xfrm>
            <a:custGeom>
              <a:avLst/>
              <a:gdLst/>
              <a:ahLst/>
              <a:cxnLst/>
              <a:rect l="l" t="t" r="r" b="b"/>
              <a:pathLst>
                <a:path w="3214" h="1970" extrusionOk="0">
                  <a:moveTo>
                    <a:pt x="2908" y="0"/>
                  </a:moveTo>
                  <a:lnTo>
                    <a:pt x="0" y="1970"/>
                  </a:lnTo>
                  <a:lnTo>
                    <a:pt x="3214" y="1444"/>
                  </a:lnTo>
                  <a:lnTo>
                    <a:pt x="2908" y="0"/>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7276572" y="4101535"/>
              <a:ext cx="278654" cy="169011"/>
            </a:xfrm>
            <a:custGeom>
              <a:avLst/>
              <a:gdLst/>
              <a:ahLst/>
              <a:cxnLst/>
              <a:rect l="l" t="t" r="r" b="b"/>
              <a:pathLst>
                <a:path w="3248" h="1970" extrusionOk="0">
                  <a:moveTo>
                    <a:pt x="333" y="0"/>
                  </a:moveTo>
                  <a:lnTo>
                    <a:pt x="1" y="1444"/>
                  </a:lnTo>
                  <a:lnTo>
                    <a:pt x="3248" y="1970"/>
                  </a:lnTo>
                  <a:lnTo>
                    <a:pt x="333" y="0"/>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309E546-54AF-6279-5D43-E87395FD016E}"/>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1FF3D307-308B-847A-BDB9-DA19B41D0733}"/>
              </a:ext>
            </a:extLst>
          </p:cNvPr>
          <p:cNvSpPr>
            <a:spLocks noGrp="1"/>
          </p:cNvSpPr>
          <p:nvPr>
            <p:ph type="title"/>
          </p:nvPr>
        </p:nvSpPr>
        <p:spPr/>
        <p:txBody>
          <a:bodyPr/>
          <a:lstStyle/>
          <a:p>
            <a:r>
              <a:rPr lang="en-US"/>
              <a:t>How to start an interactive rebase?</a:t>
            </a:r>
          </a:p>
        </p:txBody>
      </p:sp>
      <p:sp>
        <p:nvSpPr>
          <p:cNvPr id="4" name="Subtitle 3">
            <a:extLst>
              <a:ext uri="{FF2B5EF4-FFF2-40B4-BE49-F238E27FC236}">
                <a16:creationId xmlns:a16="http://schemas.microsoft.com/office/drawing/2014/main" id="{CA41D0F2-7ECC-B59D-3401-0F1A164FE943}"/>
              </a:ext>
            </a:extLst>
          </p:cNvPr>
          <p:cNvSpPr>
            <a:spLocks noGrp="1"/>
          </p:cNvSpPr>
          <p:nvPr>
            <p:ph type="subTitle" idx="2"/>
          </p:nvPr>
        </p:nvSpPr>
        <p:spPr>
          <a:xfrm>
            <a:off x="2816700" y="1342500"/>
            <a:ext cx="3510600" cy="1486575"/>
          </a:xfrm>
        </p:spPr>
        <p:txBody>
          <a:bodyPr/>
          <a:lstStyle/>
          <a:p>
            <a:pPr marL="482600" indent="-342900">
              <a:buFont typeface="+mj-lt"/>
              <a:buAutoNum type="arabicPeriod"/>
            </a:pPr>
            <a:r>
              <a:rPr lang="en-US"/>
              <a:t>View log to understand</a:t>
            </a:r>
          </a:p>
          <a:p>
            <a:pPr marL="482600" indent="-342900">
              <a:buFont typeface="+mj-lt"/>
              <a:buAutoNum type="arabicPeriod"/>
            </a:pPr>
            <a:endParaRPr lang="en-US"/>
          </a:p>
          <a:p>
            <a:pPr marL="482600" indent="-342900">
              <a:buFont typeface="+mj-lt"/>
              <a:buAutoNum type="arabicPeriod"/>
            </a:pPr>
            <a:r>
              <a:rPr lang="en-US"/>
              <a:t>Count commits back from head that you want to edit</a:t>
            </a:r>
          </a:p>
          <a:p>
            <a:pPr marL="482600" indent="-342900">
              <a:buFont typeface="+mj-lt"/>
              <a:buAutoNum type="arabicPeriod"/>
            </a:pPr>
            <a:endParaRPr lang="en-US"/>
          </a:p>
          <a:p>
            <a:pPr marL="482600" indent="-342900">
              <a:buFont typeface="+mj-lt"/>
              <a:buAutoNum type="arabicPeriod"/>
            </a:pPr>
            <a:r>
              <a:rPr lang="en-US"/>
              <a:t>Then ,…</a:t>
            </a:r>
          </a:p>
        </p:txBody>
      </p:sp>
      <p:sp>
        <p:nvSpPr>
          <p:cNvPr id="5" name="Subtitle 4">
            <a:extLst>
              <a:ext uri="{FF2B5EF4-FFF2-40B4-BE49-F238E27FC236}">
                <a16:creationId xmlns:a16="http://schemas.microsoft.com/office/drawing/2014/main" id="{DACCE523-56D9-1B81-9511-2725B000219E}"/>
              </a:ext>
            </a:extLst>
          </p:cNvPr>
          <p:cNvSpPr>
            <a:spLocks noGrp="1"/>
          </p:cNvSpPr>
          <p:nvPr>
            <p:ph type="subTitle" idx="3"/>
          </p:nvPr>
        </p:nvSpPr>
        <p:spPr>
          <a:xfrm>
            <a:off x="2816700" y="2829075"/>
            <a:ext cx="3510600" cy="485700"/>
          </a:xfrm>
        </p:spPr>
        <p:txBody>
          <a:bodyPr/>
          <a:lstStyle/>
          <a:p>
            <a:r>
              <a:rPr lang="en-US"/>
              <a:t>git rebase -i HEAD~</a:t>
            </a:r>
            <a:r>
              <a:rPr lang="en-US">
                <a:solidFill>
                  <a:schemeClr val="accent3"/>
                </a:solidFill>
              </a:rPr>
              <a:t>n</a:t>
            </a:r>
          </a:p>
        </p:txBody>
      </p:sp>
      <p:sp>
        <p:nvSpPr>
          <p:cNvPr id="12" name="TextBox 11">
            <a:extLst>
              <a:ext uri="{FF2B5EF4-FFF2-40B4-BE49-F238E27FC236}">
                <a16:creationId xmlns:a16="http://schemas.microsoft.com/office/drawing/2014/main" id="{396347A3-7D3D-DB3D-D98C-12DF0C1757A5}"/>
              </a:ext>
            </a:extLst>
          </p:cNvPr>
          <p:cNvSpPr txBox="1"/>
          <p:nvPr/>
        </p:nvSpPr>
        <p:spPr>
          <a:xfrm>
            <a:off x="2816700" y="3424972"/>
            <a:ext cx="3510600" cy="523220"/>
          </a:xfrm>
          <a:prstGeom prst="rect">
            <a:avLst/>
          </a:prstGeom>
          <a:noFill/>
        </p:spPr>
        <p:txBody>
          <a:bodyPr wrap="square">
            <a:spAutoFit/>
          </a:bodyPr>
          <a:lstStyle/>
          <a:p>
            <a:pPr marL="139700" marR="0" lvl="0" algn="l" defTabSz="914400" rtl="0" eaLnBrk="1" fontAlgn="auto" latinLnBrk="0" hangingPunct="1">
              <a:lnSpc>
                <a:spcPct val="100000"/>
              </a:lnSpc>
              <a:spcBef>
                <a:spcPts val="0"/>
              </a:spcBef>
              <a:spcAft>
                <a:spcPts val="0"/>
              </a:spcAft>
              <a:buClr>
                <a:srgbClr val="F8FF41"/>
              </a:buClr>
              <a:buSzPts val="1400"/>
              <a:tabLst/>
              <a:defRPr/>
            </a:pPr>
            <a:r>
              <a:rPr kumimoji="0" lang="en-US" sz="1400" b="0" i="0" u="none" strike="noStrike" kern="0" cap="none" spc="0" normalizeH="0" baseline="0" noProof="0">
                <a:ln>
                  <a:noFill/>
                </a:ln>
                <a:solidFill>
                  <a:srgbClr val="FDFDFB"/>
                </a:solidFill>
                <a:effectLst/>
                <a:uLnTx/>
                <a:uFillTx/>
                <a:latin typeface="Tomorrow"/>
                <a:sym typeface="Tomorrow"/>
              </a:rPr>
              <a:t>Where </a:t>
            </a:r>
            <a:r>
              <a:rPr kumimoji="0" lang="en-US" sz="1400" b="0" i="0" u="none" strike="noStrike" kern="0" cap="none" spc="0" normalizeH="0" baseline="0" noProof="0">
                <a:ln>
                  <a:noFill/>
                </a:ln>
                <a:solidFill>
                  <a:schemeClr val="accent3"/>
                </a:solidFill>
                <a:effectLst/>
                <a:uLnTx/>
                <a:uFillTx/>
                <a:latin typeface="Tomorrow"/>
                <a:sym typeface="Tomorrow"/>
              </a:rPr>
              <a:t>n</a:t>
            </a:r>
            <a:r>
              <a:rPr kumimoji="0" lang="en-US" sz="1400" b="0" i="0" u="none" strike="noStrike" kern="0" cap="none" spc="0" normalizeH="0" baseline="0" noProof="0">
                <a:ln>
                  <a:noFill/>
                </a:ln>
                <a:solidFill>
                  <a:srgbClr val="FDFDFB"/>
                </a:solidFill>
                <a:effectLst/>
                <a:uLnTx/>
                <a:uFillTx/>
                <a:latin typeface="Tomorrow"/>
                <a:sym typeface="Tomorrow"/>
              </a:rPr>
              <a:t> is the number of commits back from HEAD to edit.</a:t>
            </a:r>
          </a:p>
        </p:txBody>
      </p:sp>
    </p:spTree>
    <p:extLst>
      <p:ext uri="{BB962C8B-B14F-4D97-AF65-F5344CB8AC3E}">
        <p14:creationId xmlns:p14="http://schemas.microsoft.com/office/powerpoint/2010/main" val="1114297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1D8CBF7-AED0-82D4-12BF-E1B4FC89EA7B}"/>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1CE0C468-BBB6-C736-6EAB-17C6FA5E676E}"/>
              </a:ext>
            </a:extLst>
          </p:cNvPr>
          <p:cNvSpPr>
            <a:spLocks noGrp="1"/>
          </p:cNvSpPr>
          <p:nvPr>
            <p:ph type="title"/>
          </p:nvPr>
        </p:nvSpPr>
        <p:spPr/>
        <p:txBody>
          <a:bodyPr/>
          <a:lstStyle/>
          <a:p>
            <a:r>
              <a:rPr lang="en-US"/>
              <a:t>Try it yourself</a:t>
            </a:r>
          </a:p>
        </p:txBody>
      </p:sp>
      <p:grpSp>
        <p:nvGrpSpPr>
          <p:cNvPr id="8" name="Google Shape;872;p47">
            <a:extLst>
              <a:ext uri="{FF2B5EF4-FFF2-40B4-BE49-F238E27FC236}">
                <a16:creationId xmlns:a16="http://schemas.microsoft.com/office/drawing/2014/main" id="{B69A4542-6146-2871-4218-B32C106564F5}"/>
              </a:ext>
            </a:extLst>
          </p:cNvPr>
          <p:cNvGrpSpPr/>
          <p:nvPr/>
        </p:nvGrpSpPr>
        <p:grpSpPr>
          <a:xfrm>
            <a:off x="720000" y="1532763"/>
            <a:ext cx="7531778" cy="2839975"/>
            <a:chOff x="-2142753" y="1533575"/>
            <a:chExt cx="7531778" cy="2839975"/>
          </a:xfrm>
        </p:grpSpPr>
        <p:sp>
          <p:nvSpPr>
            <p:cNvPr id="12" name="Google Shape;873;p47">
              <a:extLst>
                <a:ext uri="{FF2B5EF4-FFF2-40B4-BE49-F238E27FC236}">
                  <a16:creationId xmlns:a16="http://schemas.microsoft.com/office/drawing/2014/main" id="{A949CB67-9951-6B00-2228-60C180F8A81D}"/>
                </a:ext>
              </a:extLst>
            </p:cNvPr>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cxnSp>
          <p:nvCxnSpPr>
            <p:cNvPr id="13" name="Google Shape;874;p47">
              <a:extLst>
                <a:ext uri="{FF2B5EF4-FFF2-40B4-BE49-F238E27FC236}">
                  <a16:creationId xmlns:a16="http://schemas.microsoft.com/office/drawing/2014/main" id="{808EDDB9-2F95-ACEF-280F-BC9AC0176607}"/>
                </a:ext>
              </a:extLst>
            </p:cNvPr>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14" name="Google Shape;875;p47">
              <a:extLst>
                <a:ext uri="{FF2B5EF4-FFF2-40B4-BE49-F238E27FC236}">
                  <a16:creationId xmlns:a16="http://schemas.microsoft.com/office/drawing/2014/main" id="{D70AA64D-9EFC-BCC8-D7FE-07D7F3820593}"/>
                </a:ext>
              </a:extLst>
            </p:cNvPr>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a:p>
          </p:txBody>
        </p:sp>
      </p:grpSp>
      <p:sp>
        <p:nvSpPr>
          <p:cNvPr id="9" name="Google Shape;877;p47">
            <a:extLst>
              <a:ext uri="{FF2B5EF4-FFF2-40B4-BE49-F238E27FC236}">
                <a16:creationId xmlns:a16="http://schemas.microsoft.com/office/drawing/2014/main" id="{628DA398-876F-D0C7-3DAF-D28C2D231738}"/>
              </a:ext>
            </a:extLst>
          </p:cNvPr>
          <p:cNvSpPr txBox="1">
            <a:spLocks noGrp="1"/>
          </p:cNvSpPr>
          <p:nvPr/>
        </p:nvSpPr>
        <p:spPr>
          <a:xfrm>
            <a:off x="1528192" y="2450813"/>
            <a:ext cx="4526137"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lvl="0" indent="0" algn="l" rtl="0">
              <a:spcBef>
                <a:spcPts val="0"/>
              </a:spcBef>
              <a:spcAft>
                <a:spcPts val="0"/>
              </a:spcAft>
              <a:buClr>
                <a:srgbClr val="273D40"/>
              </a:buClr>
              <a:buSzPts val="600"/>
              <a:buFont typeface="Arial"/>
              <a:buNone/>
            </a:pPr>
            <a:r>
              <a:rPr lang="en-US" sz="1800" b="1">
                <a:solidFill>
                  <a:srgbClr val="F8FF41"/>
                </a:solidFill>
                <a:latin typeface="JetBrains Mono" panose="02000009000000000000"/>
                <a:cs typeface="JetBrains Mono" panose="02000009000000000000" pitchFamily="49" charset="0"/>
              </a:rPr>
              <a:t>echo </a:t>
            </a:r>
            <a:r>
              <a:rPr lang="en-US" sz="1800" b="1">
                <a:solidFill>
                  <a:schemeClr val="accent6"/>
                </a:solidFill>
                <a:latin typeface="JetBrains Mono" panose="02000009000000000000"/>
                <a:cs typeface="JetBrains Mono" panose="02000009000000000000" pitchFamily="49" charset="0"/>
              </a:rPr>
              <a:t>A &gt;&gt; hello.md</a:t>
            </a:r>
          </a:p>
          <a:p>
            <a:pPr marL="0" lvl="0" indent="0" algn="l" rtl="0">
              <a:spcBef>
                <a:spcPts val="0"/>
              </a:spcBef>
              <a:spcAft>
                <a:spcPts val="0"/>
              </a:spcAft>
              <a:buClr>
                <a:srgbClr val="273D40"/>
              </a:buClr>
              <a:buSzPts val="600"/>
              <a:buFont typeface="Arial"/>
              <a:buNone/>
            </a:pPr>
            <a:r>
              <a:rPr lang="en-US" sz="1800" b="1">
                <a:solidFill>
                  <a:schemeClr val="bg2"/>
                </a:solidFill>
                <a:latin typeface="JetBrains Mono" panose="02000009000000000000"/>
                <a:cs typeface="JetBrains Mono" panose="02000009000000000000" pitchFamily="49" charset="0"/>
              </a:rPr>
              <a:t>git</a:t>
            </a:r>
            <a:r>
              <a:rPr lang="en-US" sz="1800" b="1">
                <a:solidFill>
                  <a:srgbClr val="7EEEF3"/>
                </a:solidFill>
                <a:latin typeface="JetBrains Mono" panose="02000009000000000000"/>
                <a:cs typeface="JetBrains Mono" panose="02000009000000000000" pitchFamily="49" charset="0"/>
              </a:rPr>
              <a:t>  </a:t>
            </a:r>
            <a:r>
              <a:rPr lang="en-US" sz="1800" b="1">
                <a:solidFill>
                  <a:schemeClr val="accent6"/>
                </a:solidFill>
                <a:latin typeface="JetBrains Mono" panose="02000009000000000000"/>
                <a:cs typeface="JetBrains Mono" panose="02000009000000000000" pitchFamily="49" charset="0"/>
              </a:rPr>
              <a:t>add .</a:t>
            </a:r>
          </a:p>
          <a:p>
            <a:pPr marL="0" lvl="0" indent="0" algn="l" rtl="0">
              <a:spcBef>
                <a:spcPts val="0"/>
              </a:spcBef>
              <a:spcAft>
                <a:spcPts val="0"/>
              </a:spcAft>
              <a:buClr>
                <a:srgbClr val="273D40"/>
              </a:buClr>
              <a:buSzPts val="600"/>
              <a:buFont typeface="Arial"/>
              <a:buNone/>
            </a:pPr>
            <a:r>
              <a:rPr lang="en-US" sz="1800" b="1">
                <a:solidFill>
                  <a:schemeClr val="bg2"/>
                </a:solidFill>
                <a:latin typeface="JetBrains Mono" panose="02000009000000000000"/>
                <a:cs typeface="JetBrains Mono" panose="02000009000000000000" pitchFamily="49" charset="0"/>
              </a:rPr>
              <a:t>git</a:t>
            </a:r>
            <a:r>
              <a:rPr lang="en-US" sz="1800" b="1">
                <a:solidFill>
                  <a:srgbClr val="7EEEF3"/>
                </a:solidFill>
                <a:latin typeface="JetBrains Mono" panose="02000009000000000000"/>
                <a:cs typeface="JetBrains Mono" panose="02000009000000000000" pitchFamily="49" charset="0"/>
              </a:rPr>
              <a:t> </a:t>
            </a:r>
            <a:r>
              <a:rPr lang="en-US" sz="1800" b="1">
                <a:solidFill>
                  <a:schemeClr val="accent6"/>
                </a:solidFill>
                <a:latin typeface="JetBrains Mono" panose="02000009000000000000"/>
                <a:cs typeface="JetBrains Mono" panose="02000009000000000000" pitchFamily="49" charset="0"/>
              </a:rPr>
              <a:t>commit –m “A”</a:t>
            </a:r>
          </a:p>
          <a:p>
            <a:pPr marL="0" lvl="0" indent="0" algn="l" rtl="0">
              <a:spcBef>
                <a:spcPts val="0"/>
              </a:spcBef>
              <a:spcAft>
                <a:spcPts val="0"/>
              </a:spcAft>
              <a:buClr>
                <a:srgbClr val="273D40"/>
              </a:buClr>
              <a:buSzPts val="600"/>
              <a:buFont typeface="Arial"/>
              <a:buNone/>
            </a:pPr>
            <a:r>
              <a:rPr lang="en-US" sz="1800" b="1" i="1">
                <a:solidFill>
                  <a:schemeClr val="tx2"/>
                </a:solidFill>
                <a:latin typeface="JetBrains Mono" panose="02000009000000000000"/>
                <a:cs typeface="JetBrains Mono" panose="02000009000000000000" pitchFamily="49" charset="0"/>
              </a:rPr>
              <a:t># repeat for B, C, D</a:t>
            </a:r>
          </a:p>
          <a:p>
            <a:pPr marL="0" indent="0">
              <a:buClr>
                <a:srgbClr val="273D40"/>
              </a:buClr>
              <a:buSzPts val="600"/>
              <a:buNone/>
            </a:pPr>
            <a:r>
              <a:rPr lang="en-US" sz="1800" b="1">
                <a:solidFill>
                  <a:schemeClr val="bg2"/>
                </a:solidFill>
                <a:latin typeface="JetBrains Mono" panose="02000009000000000000"/>
                <a:cs typeface="JetBrains Mono" panose="02000009000000000000" pitchFamily="49" charset="0"/>
              </a:rPr>
              <a:t>git</a:t>
            </a:r>
            <a:r>
              <a:rPr lang="en-US" sz="1800" b="1">
                <a:solidFill>
                  <a:srgbClr val="7EEEF3"/>
                </a:solidFill>
                <a:latin typeface="JetBrains Mono" panose="02000009000000000000"/>
                <a:cs typeface="JetBrains Mono" panose="02000009000000000000" pitchFamily="49" charset="0"/>
              </a:rPr>
              <a:t> </a:t>
            </a:r>
            <a:r>
              <a:rPr lang="en-US" sz="1800" b="1">
                <a:solidFill>
                  <a:schemeClr val="accent6"/>
                </a:solidFill>
                <a:latin typeface="JetBrains Mono" panose="02000009000000000000"/>
                <a:cs typeface="JetBrains Mono" panose="02000009000000000000" pitchFamily="49" charset="0"/>
              </a:rPr>
              <a:t>log --oneline</a:t>
            </a:r>
          </a:p>
          <a:p>
            <a:pPr marL="0" indent="0">
              <a:buClr>
                <a:srgbClr val="273D40"/>
              </a:buClr>
              <a:buSzPts val="600"/>
              <a:buNone/>
            </a:pPr>
            <a:r>
              <a:rPr lang="en-US" sz="1800" b="1">
                <a:solidFill>
                  <a:schemeClr val="bg2"/>
                </a:solidFill>
                <a:latin typeface="JetBrains Mono" panose="02000009000000000000"/>
                <a:cs typeface="JetBrains Mono" panose="02000009000000000000" pitchFamily="49" charset="0"/>
              </a:rPr>
              <a:t>git</a:t>
            </a:r>
            <a:r>
              <a:rPr lang="en-US" sz="1800" b="1">
                <a:solidFill>
                  <a:srgbClr val="7EEEF3"/>
                </a:solidFill>
                <a:latin typeface="JetBrains Mono" panose="02000009000000000000"/>
                <a:cs typeface="JetBrains Mono" panose="02000009000000000000" pitchFamily="49" charset="0"/>
              </a:rPr>
              <a:t> </a:t>
            </a:r>
            <a:r>
              <a:rPr lang="en-US" sz="1800" b="1">
                <a:solidFill>
                  <a:schemeClr val="accent6"/>
                </a:solidFill>
                <a:latin typeface="JetBrains Mono" panose="02000009000000000000"/>
                <a:cs typeface="JetBrains Mono" panose="02000009000000000000" pitchFamily="49" charset="0"/>
              </a:rPr>
              <a:t>rebase -i HEAD~4</a:t>
            </a:r>
          </a:p>
        </p:txBody>
      </p:sp>
      <p:sp>
        <p:nvSpPr>
          <p:cNvPr id="10" name="Google Shape;878;p47">
            <a:extLst>
              <a:ext uri="{FF2B5EF4-FFF2-40B4-BE49-F238E27FC236}">
                <a16:creationId xmlns:a16="http://schemas.microsoft.com/office/drawing/2014/main" id="{9A298D1D-40B4-4A98-2226-4D2B1A863C1B}"/>
              </a:ext>
            </a:extLst>
          </p:cNvPr>
          <p:cNvSpPr txBox="1">
            <a:spLocks noGrp="1"/>
          </p:cNvSpPr>
          <p:nvPr/>
        </p:nvSpPr>
        <p:spPr>
          <a:xfrm>
            <a:off x="1232671" y="1670738"/>
            <a:ext cx="6891960" cy="48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2000" b="0" i="0" u="none" strike="noStrike" cap="none">
                <a:solidFill>
                  <a:schemeClr val="lt2"/>
                </a:solidFill>
                <a:latin typeface="Tomorrow SemiBold"/>
                <a:ea typeface="Tomorrow SemiBold"/>
                <a:cs typeface="Tomorrow SemiBold"/>
                <a:sym typeface="Tomorrow SemiBold"/>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lvl="0" indent="0" algn="l" rtl="0">
              <a:spcBef>
                <a:spcPts val="0"/>
              </a:spcBef>
              <a:spcAft>
                <a:spcPts val="0"/>
              </a:spcAft>
              <a:buNone/>
            </a:pPr>
            <a:r>
              <a:rPr lang="en" sz="1800"/>
              <a:t>Ex2: commit 4 changes ‘A’ ‘B’ ‘C’ ‘D’ to a file</a:t>
            </a:r>
            <a:endParaRPr sz="1800" dirty="0"/>
          </a:p>
        </p:txBody>
      </p:sp>
      <p:sp>
        <p:nvSpPr>
          <p:cNvPr id="11" name="Google Shape;879;p47">
            <a:extLst>
              <a:ext uri="{FF2B5EF4-FFF2-40B4-BE49-F238E27FC236}">
                <a16:creationId xmlns:a16="http://schemas.microsoft.com/office/drawing/2014/main" id="{A906DBDD-6373-A981-6F34-D1643B79F30C}"/>
              </a:ext>
            </a:extLst>
          </p:cNvPr>
          <p:cNvSpPr txBox="1">
            <a:spLocks noGrp="1"/>
          </p:cNvSpPr>
          <p:nvPr/>
        </p:nvSpPr>
        <p:spPr>
          <a:xfrm rot="-5400000">
            <a:off x="183104" y="3161332"/>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marL="0" lvl="0" indent="0" algn="ctr" rtl="0">
              <a:spcBef>
                <a:spcPts val="0"/>
              </a:spcBef>
              <a:spcAft>
                <a:spcPts val="0"/>
              </a:spcAft>
              <a:buNone/>
            </a:pPr>
            <a:r>
              <a:rPr lang="en" sz="2200"/>
              <a:t>rebase  -i</a:t>
            </a:r>
            <a:endParaRPr sz="2200" dirty="0"/>
          </a:p>
        </p:txBody>
      </p:sp>
      <p:grpSp>
        <p:nvGrpSpPr>
          <p:cNvPr id="4" name="Google Shape;1646;p62">
            <a:extLst>
              <a:ext uri="{FF2B5EF4-FFF2-40B4-BE49-F238E27FC236}">
                <a16:creationId xmlns:a16="http://schemas.microsoft.com/office/drawing/2014/main" id="{102B3A9E-B0C0-67CC-A560-C085D6FFA6DC}"/>
              </a:ext>
            </a:extLst>
          </p:cNvPr>
          <p:cNvGrpSpPr/>
          <p:nvPr/>
        </p:nvGrpSpPr>
        <p:grpSpPr>
          <a:xfrm>
            <a:off x="-1424170" y="1508477"/>
            <a:ext cx="1106478" cy="1697925"/>
            <a:chOff x="4530600" y="2460512"/>
            <a:chExt cx="1106478" cy="1697925"/>
          </a:xfrm>
        </p:grpSpPr>
        <p:sp>
          <p:nvSpPr>
            <p:cNvPr id="5" name="Google Shape;1647;p62">
              <a:extLst>
                <a:ext uri="{FF2B5EF4-FFF2-40B4-BE49-F238E27FC236}">
                  <a16:creationId xmlns:a16="http://schemas.microsoft.com/office/drawing/2014/main" id="{E8EC9029-F236-37B3-8E6D-196675515625}"/>
                </a:ext>
              </a:extLst>
            </p:cNvPr>
            <p:cNvSpPr/>
            <p:nvPr/>
          </p:nvSpPr>
          <p:spPr>
            <a:xfrm>
              <a:off x="5068350" y="2517763"/>
              <a:ext cx="34535" cy="191051"/>
            </a:xfrm>
            <a:custGeom>
              <a:avLst/>
              <a:gdLst/>
              <a:ahLst/>
              <a:cxnLst/>
              <a:rect l="l" t="t" r="r" b="b"/>
              <a:pathLst>
                <a:path w="748" h="4138" extrusionOk="0">
                  <a:moveTo>
                    <a:pt x="0" y="1"/>
                  </a:moveTo>
                  <a:lnTo>
                    <a:pt x="0" y="4138"/>
                  </a:lnTo>
                  <a:lnTo>
                    <a:pt x="748" y="4138"/>
                  </a:lnTo>
                  <a:lnTo>
                    <a:pt x="748" y="1"/>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648;p62">
              <a:extLst>
                <a:ext uri="{FF2B5EF4-FFF2-40B4-BE49-F238E27FC236}">
                  <a16:creationId xmlns:a16="http://schemas.microsoft.com/office/drawing/2014/main" id="{08A7B6DB-F553-DDDE-D18D-E1E124B888BA}"/>
                </a:ext>
              </a:extLst>
            </p:cNvPr>
            <p:cNvSpPr/>
            <p:nvPr/>
          </p:nvSpPr>
          <p:spPr>
            <a:xfrm>
              <a:off x="4967144" y="2655075"/>
              <a:ext cx="236944" cy="140449"/>
            </a:xfrm>
            <a:custGeom>
              <a:avLst/>
              <a:gdLst/>
              <a:ahLst/>
              <a:cxnLst/>
              <a:rect l="l" t="t" r="r" b="b"/>
              <a:pathLst>
                <a:path w="5132" h="3042" extrusionOk="0">
                  <a:moveTo>
                    <a:pt x="1487" y="0"/>
                  </a:moveTo>
                  <a:cubicBezTo>
                    <a:pt x="672" y="0"/>
                    <a:pt x="1" y="671"/>
                    <a:pt x="1" y="1521"/>
                  </a:cubicBezTo>
                  <a:cubicBezTo>
                    <a:pt x="1" y="2370"/>
                    <a:pt x="672" y="3041"/>
                    <a:pt x="1487" y="3041"/>
                  </a:cubicBezTo>
                  <a:lnTo>
                    <a:pt x="3645" y="3041"/>
                  </a:lnTo>
                  <a:cubicBezTo>
                    <a:pt x="4461" y="3041"/>
                    <a:pt x="5132" y="2370"/>
                    <a:pt x="5132" y="1521"/>
                  </a:cubicBezTo>
                  <a:cubicBezTo>
                    <a:pt x="5132" y="671"/>
                    <a:pt x="4461" y="0"/>
                    <a:pt x="3645"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649;p62">
              <a:extLst>
                <a:ext uri="{FF2B5EF4-FFF2-40B4-BE49-F238E27FC236}">
                  <a16:creationId xmlns:a16="http://schemas.microsoft.com/office/drawing/2014/main" id="{5D6BE104-9808-7B64-7531-A7E9BD1209F4}"/>
                </a:ext>
              </a:extLst>
            </p:cNvPr>
            <p:cNvSpPr/>
            <p:nvPr/>
          </p:nvSpPr>
          <p:spPr>
            <a:xfrm>
              <a:off x="5050298" y="2460512"/>
              <a:ext cx="70271" cy="70271"/>
            </a:xfrm>
            <a:custGeom>
              <a:avLst/>
              <a:gdLst/>
              <a:ahLst/>
              <a:cxnLst/>
              <a:rect l="l" t="t" r="r" b="b"/>
              <a:pathLst>
                <a:path w="1522" h="1522" extrusionOk="0">
                  <a:moveTo>
                    <a:pt x="782" y="1"/>
                  </a:moveTo>
                  <a:cubicBezTo>
                    <a:pt x="357" y="1"/>
                    <a:pt x="1" y="357"/>
                    <a:pt x="1" y="782"/>
                  </a:cubicBezTo>
                  <a:cubicBezTo>
                    <a:pt x="1" y="1207"/>
                    <a:pt x="357" y="1521"/>
                    <a:pt x="782" y="1521"/>
                  </a:cubicBezTo>
                  <a:cubicBezTo>
                    <a:pt x="1173" y="1521"/>
                    <a:pt x="1521" y="1207"/>
                    <a:pt x="1521" y="782"/>
                  </a:cubicBezTo>
                  <a:cubicBezTo>
                    <a:pt x="1521" y="357"/>
                    <a:pt x="1173" y="1"/>
                    <a:pt x="782"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50;p62">
              <a:extLst>
                <a:ext uri="{FF2B5EF4-FFF2-40B4-BE49-F238E27FC236}">
                  <a16:creationId xmlns:a16="http://schemas.microsoft.com/office/drawing/2014/main" id="{06C00316-8AF1-D1A3-26A5-20A247599430}"/>
                </a:ext>
              </a:extLst>
            </p:cNvPr>
            <p:cNvSpPr/>
            <p:nvPr/>
          </p:nvSpPr>
          <p:spPr>
            <a:xfrm>
              <a:off x="5465649" y="3714046"/>
              <a:ext cx="171429" cy="300844"/>
            </a:xfrm>
            <a:custGeom>
              <a:avLst/>
              <a:gdLst/>
              <a:ahLst/>
              <a:cxnLst/>
              <a:rect l="l" t="t" r="r" b="b"/>
              <a:pathLst>
                <a:path w="3713" h="6516" extrusionOk="0">
                  <a:moveTo>
                    <a:pt x="1487" y="0"/>
                  </a:moveTo>
                  <a:lnTo>
                    <a:pt x="1487" y="3500"/>
                  </a:lnTo>
                  <a:cubicBezTo>
                    <a:pt x="638" y="3678"/>
                    <a:pt x="1" y="4426"/>
                    <a:pt x="1" y="5309"/>
                  </a:cubicBezTo>
                  <a:cubicBezTo>
                    <a:pt x="1" y="5734"/>
                    <a:pt x="137" y="6159"/>
                    <a:pt x="425" y="6516"/>
                  </a:cubicBezTo>
                  <a:lnTo>
                    <a:pt x="952" y="6048"/>
                  </a:lnTo>
                  <a:cubicBezTo>
                    <a:pt x="774" y="5836"/>
                    <a:pt x="672" y="5590"/>
                    <a:pt x="672" y="5309"/>
                  </a:cubicBezTo>
                  <a:cubicBezTo>
                    <a:pt x="672" y="4672"/>
                    <a:pt x="1198" y="4137"/>
                    <a:pt x="1836" y="4137"/>
                  </a:cubicBezTo>
                  <a:cubicBezTo>
                    <a:pt x="2507" y="4137"/>
                    <a:pt x="3042" y="4672"/>
                    <a:pt x="3042" y="5309"/>
                  </a:cubicBezTo>
                  <a:cubicBezTo>
                    <a:pt x="3042" y="5590"/>
                    <a:pt x="2931" y="5879"/>
                    <a:pt x="2762" y="6091"/>
                  </a:cubicBezTo>
                  <a:lnTo>
                    <a:pt x="3254" y="6516"/>
                  </a:lnTo>
                  <a:cubicBezTo>
                    <a:pt x="3535" y="6193"/>
                    <a:pt x="3713" y="5768"/>
                    <a:pt x="3713" y="5309"/>
                  </a:cubicBezTo>
                  <a:cubicBezTo>
                    <a:pt x="3713" y="4426"/>
                    <a:pt x="3076" y="3678"/>
                    <a:pt x="2226" y="3500"/>
                  </a:cubicBezTo>
                  <a:lnTo>
                    <a:pt x="2226" y="0"/>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51;p62">
              <a:extLst>
                <a:ext uri="{FF2B5EF4-FFF2-40B4-BE49-F238E27FC236}">
                  <a16:creationId xmlns:a16="http://schemas.microsoft.com/office/drawing/2014/main" id="{34DB775A-3A85-A11E-112F-5D0BDB81AC2A}"/>
                </a:ext>
              </a:extLst>
            </p:cNvPr>
            <p:cNvSpPr/>
            <p:nvPr/>
          </p:nvSpPr>
          <p:spPr>
            <a:xfrm>
              <a:off x="5339742" y="3354284"/>
              <a:ext cx="261276" cy="407219"/>
            </a:xfrm>
            <a:custGeom>
              <a:avLst/>
              <a:gdLst/>
              <a:ahLst/>
              <a:cxnLst/>
              <a:rect l="l" t="t" r="r" b="b"/>
              <a:pathLst>
                <a:path w="5659" h="8820" extrusionOk="0">
                  <a:moveTo>
                    <a:pt x="671" y="2157"/>
                  </a:moveTo>
                  <a:cubicBezTo>
                    <a:pt x="656" y="2159"/>
                    <a:pt x="645" y="2160"/>
                    <a:pt x="638" y="2160"/>
                  </a:cubicBezTo>
                  <a:lnTo>
                    <a:pt x="672" y="2160"/>
                  </a:lnTo>
                  <a:lnTo>
                    <a:pt x="671" y="2157"/>
                  </a:lnTo>
                  <a:close/>
                  <a:moveTo>
                    <a:pt x="915" y="1"/>
                  </a:moveTo>
                  <a:cubicBezTo>
                    <a:pt x="427" y="1"/>
                    <a:pt x="82" y="97"/>
                    <a:pt x="1" y="113"/>
                  </a:cubicBezTo>
                  <a:lnTo>
                    <a:pt x="671" y="2157"/>
                  </a:lnTo>
                  <a:lnTo>
                    <a:pt x="671" y="2157"/>
                  </a:lnTo>
                  <a:cubicBezTo>
                    <a:pt x="714" y="2151"/>
                    <a:pt x="788" y="2141"/>
                    <a:pt x="887" y="2141"/>
                  </a:cubicBezTo>
                  <a:cubicBezTo>
                    <a:pt x="1112" y="2141"/>
                    <a:pt x="1462" y="2195"/>
                    <a:pt x="1836" y="2483"/>
                  </a:cubicBezTo>
                  <a:cubicBezTo>
                    <a:pt x="2473" y="2942"/>
                    <a:pt x="3501" y="4428"/>
                    <a:pt x="3501" y="8820"/>
                  </a:cubicBezTo>
                  <a:lnTo>
                    <a:pt x="5658" y="8820"/>
                  </a:lnTo>
                  <a:cubicBezTo>
                    <a:pt x="5658" y="4708"/>
                    <a:pt x="4775" y="1990"/>
                    <a:pt x="3076" y="716"/>
                  </a:cubicBezTo>
                  <a:cubicBezTo>
                    <a:pt x="2286" y="138"/>
                    <a:pt x="1498" y="1"/>
                    <a:pt x="915"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52;p62">
              <a:extLst>
                <a:ext uri="{FF2B5EF4-FFF2-40B4-BE49-F238E27FC236}">
                  <a16:creationId xmlns:a16="http://schemas.microsoft.com/office/drawing/2014/main" id="{7E23CFE8-6338-5B57-0CBB-38A0863F0576}"/>
                </a:ext>
              </a:extLst>
            </p:cNvPr>
            <p:cNvSpPr/>
            <p:nvPr/>
          </p:nvSpPr>
          <p:spPr>
            <a:xfrm>
              <a:off x="5339742" y="3354377"/>
              <a:ext cx="40860" cy="99681"/>
            </a:xfrm>
            <a:custGeom>
              <a:avLst/>
              <a:gdLst/>
              <a:ahLst/>
              <a:cxnLst/>
              <a:rect l="l" t="t" r="r" b="b"/>
              <a:pathLst>
                <a:path w="885" h="2159" extrusionOk="0">
                  <a:moveTo>
                    <a:pt x="816" y="0"/>
                  </a:moveTo>
                  <a:cubicBezTo>
                    <a:pt x="392" y="0"/>
                    <a:pt x="103" y="77"/>
                    <a:pt x="1" y="111"/>
                  </a:cubicBezTo>
                  <a:lnTo>
                    <a:pt x="669" y="2149"/>
                  </a:lnTo>
                  <a:lnTo>
                    <a:pt x="669" y="2149"/>
                  </a:lnTo>
                  <a:cubicBezTo>
                    <a:pt x="710" y="2139"/>
                    <a:pt x="788" y="2124"/>
                    <a:pt x="884" y="2124"/>
                  </a:cubicBezTo>
                  <a:lnTo>
                    <a:pt x="816" y="0"/>
                  </a:lnTo>
                  <a:close/>
                  <a:moveTo>
                    <a:pt x="669" y="2149"/>
                  </a:moveTo>
                  <a:cubicBezTo>
                    <a:pt x="649" y="2154"/>
                    <a:pt x="638" y="2158"/>
                    <a:pt x="638" y="2158"/>
                  </a:cubicBezTo>
                  <a:lnTo>
                    <a:pt x="672" y="2158"/>
                  </a:lnTo>
                  <a:lnTo>
                    <a:pt x="669" y="2149"/>
                  </a:lnTo>
                  <a:close/>
                </a:path>
              </a:pathLst>
            </a:custGeom>
            <a:solidFill>
              <a:srgbClr val="FF9F65"/>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53;p62">
              <a:extLst>
                <a:ext uri="{FF2B5EF4-FFF2-40B4-BE49-F238E27FC236}">
                  <a16:creationId xmlns:a16="http://schemas.microsoft.com/office/drawing/2014/main" id="{89FA0066-41B2-DE06-813A-1ABF2CE0D88E}"/>
                </a:ext>
              </a:extLst>
            </p:cNvPr>
            <p:cNvSpPr/>
            <p:nvPr/>
          </p:nvSpPr>
          <p:spPr>
            <a:xfrm>
              <a:off x="5501339" y="3736762"/>
              <a:ext cx="99681" cy="24747"/>
            </a:xfrm>
            <a:custGeom>
              <a:avLst/>
              <a:gdLst/>
              <a:ahLst/>
              <a:cxnLst/>
              <a:rect l="l" t="t" r="r" b="b"/>
              <a:pathLst>
                <a:path w="2159" h="536" extrusionOk="0">
                  <a:moveTo>
                    <a:pt x="2158" y="1"/>
                  </a:moveTo>
                  <a:lnTo>
                    <a:pt x="1" y="35"/>
                  </a:lnTo>
                  <a:lnTo>
                    <a:pt x="1" y="536"/>
                  </a:lnTo>
                  <a:lnTo>
                    <a:pt x="2158" y="536"/>
                  </a:lnTo>
                  <a:lnTo>
                    <a:pt x="2158"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54;p62">
              <a:extLst>
                <a:ext uri="{FF2B5EF4-FFF2-40B4-BE49-F238E27FC236}">
                  <a16:creationId xmlns:a16="http://schemas.microsoft.com/office/drawing/2014/main" id="{460D6478-A717-8CF6-776A-B8472EC5877D}"/>
                </a:ext>
              </a:extLst>
            </p:cNvPr>
            <p:cNvSpPr/>
            <p:nvPr/>
          </p:nvSpPr>
          <p:spPr>
            <a:xfrm>
              <a:off x="5480193" y="3751676"/>
              <a:ext cx="142388" cy="65146"/>
            </a:xfrm>
            <a:custGeom>
              <a:avLst/>
              <a:gdLst/>
              <a:ahLst/>
              <a:cxnLst/>
              <a:rect l="l" t="t" r="r" b="b"/>
              <a:pathLst>
                <a:path w="3084" h="1411" extrusionOk="0">
                  <a:moveTo>
                    <a:pt x="0" y="1"/>
                  </a:moveTo>
                  <a:lnTo>
                    <a:pt x="0" y="1411"/>
                  </a:lnTo>
                  <a:lnTo>
                    <a:pt x="3084" y="1411"/>
                  </a:lnTo>
                  <a:lnTo>
                    <a:pt x="3084"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55;p62">
              <a:extLst>
                <a:ext uri="{FF2B5EF4-FFF2-40B4-BE49-F238E27FC236}">
                  <a16:creationId xmlns:a16="http://schemas.microsoft.com/office/drawing/2014/main" id="{18791664-37EB-1081-6A7A-3FAAB3FC4312}"/>
                </a:ext>
              </a:extLst>
            </p:cNvPr>
            <p:cNvSpPr/>
            <p:nvPr/>
          </p:nvSpPr>
          <p:spPr>
            <a:xfrm>
              <a:off x="4530600" y="3714046"/>
              <a:ext cx="171845" cy="300844"/>
            </a:xfrm>
            <a:custGeom>
              <a:avLst/>
              <a:gdLst/>
              <a:ahLst/>
              <a:cxnLst/>
              <a:rect l="l" t="t" r="r" b="b"/>
              <a:pathLst>
                <a:path w="3722" h="6516" extrusionOk="0">
                  <a:moveTo>
                    <a:pt x="1488" y="0"/>
                  </a:moveTo>
                  <a:lnTo>
                    <a:pt x="1488" y="3500"/>
                  </a:lnTo>
                  <a:cubicBezTo>
                    <a:pt x="638" y="3678"/>
                    <a:pt x="1" y="4426"/>
                    <a:pt x="1" y="5309"/>
                  </a:cubicBezTo>
                  <a:cubicBezTo>
                    <a:pt x="1" y="5768"/>
                    <a:pt x="179" y="6193"/>
                    <a:pt x="460" y="6516"/>
                  </a:cubicBezTo>
                  <a:lnTo>
                    <a:pt x="961" y="6091"/>
                  </a:lnTo>
                  <a:cubicBezTo>
                    <a:pt x="782" y="5879"/>
                    <a:pt x="672" y="5590"/>
                    <a:pt x="672" y="5309"/>
                  </a:cubicBezTo>
                  <a:cubicBezTo>
                    <a:pt x="672" y="4672"/>
                    <a:pt x="1207" y="4137"/>
                    <a:pt x="1844" y="4137"/>
                  </a:cubicBezTo>
                  <a:cubicBezTo>
                    <a:pt x="2515" y="4137"/>
                    <a:pt x="3051" y="4672"/>
                    <a:pt x="3051" y="5309"/>
                  </a:cubicBezTo>
                  <a:cubicBezTo>
                    <a:pt x="3051" y="5590"/>
                    <a:pt x="2940" y="5836"/>
                    <a:pt x="2762" y="6048"/>
                  </a:cubicBezTo>
                  <a:lnTo>
                    <a:pt x="3297" y="6516"/>
                  </a:lnTo>
                  <a:cubicBezTo>
                    <a:pt x="3543" y="6159"/>
                    <a:pt x="3722" y="5734"/>
                    <a:pt x="3722" y="5309"/>
                  </a:cubicBezTo>
                  <a:cubicBezTo>
                    <a:pt x="3722" y="4426"/>
                    <a:pt x="3085" y="3678"/>
                    <a:pt x="2235" y="3500"/>
                  </a:cubicBezTo>
                  <a:lnTo>
                    <a:pt x="2235" y="0"/>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56;p62">
              <a:extLst>
                <a:ext uri="{FF2B5EF4-FFF2-40B4-BE49-F238E27FC236}">
                  <a16:creationId xmlns:a16="http://schemas.microsoft.com/office/drawing/2014/main" id="{5AA33AB2-FE96-5499-9E5B-DEBD910549CD}"/>
                </a:ext>
              </a:extLst>
            </p:cNvPr>
            <p:cNvSpPr/>
            <p:nvPr/>
          </p:nvSpPr>
          <p:spPr>
            <a:xfrm>
              <a:off x="4566705" y="3354284"/>
              <a:ext cx="259706" cy="407219"/>
            </a:xfrm>
            <a:custGeom>
              <a:avLst/>
              <a:gdLst/>
              <a:ahLst/>
              <a:cxnLst/>
              <a:rect l="l" t="t" r="r" b="b"/>
              <a:pathLst>
                <a:path w="5625" h="8820" extrusionOk="0">
                  <a:moveTo>
                    <a:pt x="4988" y="2156"/>
                  </a:moveTo>
                  <a:lnTo>
                    <a:pt x="4987" y="2160"/>
                  </a:lnTo>
                  <a:lnTo>
                    <a:pt x="5029" y="2160"/>
                  </a:lnTo>
                  <a:cubicBezTo>
                    <a:pt x="5021" y="2160"/>
                    <a:pt x="5007" y="2158"/>
                    <a:pt x="4988" y="2156"/>
                  </a:cubicBezTo>
                  <a:close/>
                  <a:moveTo>
                    <a:pt x="4742" y="1"/>
                  </a:moveTo>
                  <a:cubicBezTo>
                    <a:pt x="4163" y="1"/>
                    <a:pt x="3373" y="138"/>
                    <a:pt x="2583" y="716"/>
                  </a:cubicBezTo>
                  <a:cubicBezTo>
                    <a:pt x="884" y="1990"/>
                    <a:pt x="0" y="4708"/>
                    <a:pt x="0" y="8820"/>
                  </a:cubicBezTo>
                  <a:lnTo>
                    <a:pt x="2158" y="8820"/>
                  </a:lnTo>
                  <a:cubicBezTo>
                    <a:pt x="2158" y="4428"/>
                    <a:pt x="3186" y="2942"/>
                    <a:pt x="3823" y="2483"/>
                  </a:cubicBezTo>
                  <a:cubicBezTo>
                    <a:pt x="4181" y="2195"/>
                    <a:pt x="4535" y="2141"/>
                    <a:pt x="4767" y="2141"/>
                  </a:cubicBezTo>
                  <a:cubicBezTo>
                    <a:pt x="4865" y="2141"/>
                    <a:pt x="4942" y="2151"/>
                    <a:pt x="4988" y="2156"/>
                  </a:cubicBezTo>
                  <a:lnTo>
                    <a:pt x="4988" y="2156"/>
                  </a:lnTo>
                  <a:lnTo>
                    <a:pt x="5624" y="113"/>
                  </a:lnTo>
                  <a:cubicBezTo>
                    <a:pt x="5562" y="97"/>
                    <a:pt x="5226" y="1"/>
                    <a:pt x="4742"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57;p62">
              <a:extLst>
                <a:ext uri="{FF2B5EF4-FFF2-40B4-BE49-F238E27FC236}">
                  <a16:creationId xmlns:a16="http://schemas.microsoft.com/office/drawing/2014/main" id="{21383193-4F54-A2D0-016B-81152E502E4B}"/>
                </a:ext>
              </a:extLst>
            </p:cNvPr>
            <p:cNvSpPr/>
            <p:nvPr/>
          </p:nvSpPr>
          <p:spPr>
            <a:xfrm>
              <a:off x="4787124" y="3354377"/>
              <a:ext cx="39291" cy="99681"/>
            </a:xfrm>
            <a:custGeom>
              <a:avLst/>
              <a:gdLst/>
              <a:ahLst/>
              <a:cxnLst/>
              <a:rect l="l" t="t" r="r" b="b"/>
              <a:pathLst>
                <a:path w="851" h="2159" extrusionOk="0">
                  <a:moveTo>
                    <a:pt x="77" y="0"/>
                  </a:moveTo>
                  <a:lnTo>
                    <a:pt x="1" y="2124"/>
                  </a:lnTo>
                  <a:cubicBezTo>
                    <a:pt x="93" y="2124"/>
                    <a:pt x="172" y="2138"/>
                    <a:pt x="216" y="2148"/>
                  </a:cubicBezTo>
                  <a:lnTo>
                    <a:pt x="216" y="2148"/>
                  </a:lnTo>
                  <a:lnTo>
                    <a:pt x="850" y="111"/>
                  </a:lnTo>
                  <a:cubicBezTo>
                    <a:pt x="782" y="77"/>
                    <a:pt x="502" y="0"/>
                    <a:pt x="77" y="0"/>
                  </a:cubicBezTo>
                  <a:close/>
                  <a:moveTo>
                    <a:pt x="216" y="2148"/>
                  </a:moveTo>
                  <a:lnTo>
                    <a:pt x="213" y="2158"/>
                  </a:lnTo>
                  <a:lnTo>
                    <a:pt x="255" y="2158"/>
                  </a:lnTo>
                  <a:cubicBezTo>
                    <a:pt x="255" y="2158"/>
                    <a:pt x="241" y="2154"/>
                    <a:pt x="216" y="2148"/>
                  </a:cubicBezTo>
                  <a:close/>
                </a:path>
              </a:pathLst>
            </a:custGeom>
            <a:solidFill>
              <a:srgbClr val="FF9F65"/>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58;p62">
              <a:extLst>
                <a:ext uri="{FF2B5EF4-FFF2-40B4-BE49-F238E27FC236}">
                  <a16:creationId xmlns:a16="http://schemas.microsoft.com/office/drawing/2014/main" id="{E02E2901-9075-C27E-F64B-ED9BD45F17DF}"/>
                </a:ext>
              </a:extLst>
            </p:cNvPr>
            <p:cNvSpPr/>
            <p:nvPr/>
          </p:nvSpPr>
          <p:spPr>
            <a:xfrm>
              <a:off x="4566705" y="3736762"/>
              <a:ext cx="99681" cy="24747"/>
            </a:xfrm>
            <a:custGeom>
              <a:avLst/>
              <a:gdLst/>
              <a:ahLst/>
              <a:cxnLst/>
              <a:rect l="l" t="t" r="r" b="b"/>
              <a:pathLst>
                <a:path w="2159" h="536" extrusionOk="0">
                  <a:moveTo>
                    <a:pt x="0" y="1"/>
                  </a:moveTo>
                  <a:lnTo>
                    <a:pt x="0" y="536"/>
                  </a:lnTo>
                  <a:lnTo>
                    <a:pt x="2158" y="536"/>
                  </a:lnTo>
                  <a:lnTo>
                    <a:pt x="2158" y="35"/>
                  </a:lnTo>
                  <a:lnTo>
                    <a:pt x="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59;p62">
              <a:extLst>
                <a:ext uri="{FF2B5EF4-FFF2-40B4-BE49-F238E27FC236}">
                  <a16:creationId xmlns:a16="http://schemas.microsoft.com/office/drawing/2014/main" id="{4335E3CF-9580-0BC1-A004-4AE5F7335EA6}"/>
                </a:ext>
              </a:extLst>
            </p:cNvPr>
            <p:cNvSpPr/>
            <p:nvPr/>
          </p:nvSpPr>
          <p:spPr>
            <a:xfrm>
              <a:off x="4545513" y="3751676"/>
              <a:ext cx="142019" cy="65146"/>
            </a:xfrm>
            <a:custGeom>
              <a:avLst/>
              <a:gdLst/>
              <a:ahLst/>
              <a:cxnLst/>
              <a:rect l="l" t="t" r="r" b="b"/>
              <a:pathLst>
                <a:path w="3076" h="1411" extrusionOk="0">
                  <a:moveTo>
                    <a:pt x="1" y="1"/>
                  </a:moveTo>
                  <a:lnTo>
                    <a:pt x="1" y="1411"/>
                  </a:lnTo>
                  <a:lnTo>
                    <a:pt x="3076" y="1411"/>
                  </a:lnTo>
                  <a:lnTo>
                    <a:pt x="3076"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60;p62">
              <a:extLst>
                <a:ext uri="{FF2B5EF4-FFF2-40B4-BE49-F238E27FC236}">
                  <a16:creationId xmlns:a16="http://schemas.microsoft.com/office/drawing/2014/main" id="{E3574E1E-7A26-A459-B166-05E81EF5FDE2}"/>
                </a:ext>
              </a:extLst>
            </p:cNvPr>
            <p:cNvSpPr/>
            <p:nvPr/>
          </p:nvSpPr>
          <p:spPr>
            <a:xfrm>
              <a:off x="4958926" y="3833259"/>
              <a:ext cx="267925" cy="224017"/>
            </a:xfrm>
            <a:custGeom>
              <a:avLst/>
              <a:gdLst/>
              <a:ahLst/>
              <a:cxnLst/>
              <a:rect l="l" t="t" r="r" b="b"/>
              <a:pathLst>
                <a:path w="5803" h="4852" extrusionOk="0">
                  <a:moveTo>
                    <a:pt x="2549" y="1"/>
                  </a:moveTo>
                  <a:lnTo>
                    <a:pt x="2549" y="1733"/>
                  </a:lnTo>
                  <a:cubicBezTo>
                    <a:pt x="1130" y="1912"/>
                    <a:pt x="0" y="3152"/>
                    <a:pt x="0" y="4605"/>
                  </a:cubicBezTo>
                  <a:cubicBezTo>
                    <a:pt x="0" y="4741"/>
                    <a:pt x="102" y="4851"/>
                    <a:pt x="247" y="4851"/>
                  </a:cubicBezTo>
                  <a:lnTo>
                    <a:pt x="1130" y="4851"/>
                  </a:lnTo>
                  <a:cubicBezTo>
                    <a:pt x="1275" y="4851"/>
                    <a:pt x="1377" y="4741"/>
                    <a:pt x="1377" y="4605"/>
                  </a:cubicBezTo>
                  <a:cubicBezTo>
                    <a:pt x="1377" y="4494"/>
                    <a:pt x="1275" y="4392"/>
                    <a:pt x="1130" y="4392"/>
                  </a:cubicBezTo>
                  <a:lnTo>
                    <a:pt x="671" y="4392"/>
                  </a:lnTo>
                  <a:cubicBezTo>
                    <a:pt x="816" y="3254"/>
                    <a:pt x="1733" y="2371"/>
                    <a:pt x="2906" y="2371"/>
                  </a:cubicBezTo>
                  <a:cubicBezTo>
                    <a:pt x="4035" y="2371"/>
                    <a:pt x="4987" y="3254"/>
                    <a:pt x="5097" y="4392"/>
                  </a:cubicBezTo>
                  <a:lnTo>
                    <a:pt x="4639" y="4392"/>
                  </a:lnTo>
                  <a:cubicBezTo>
                    <a:pt x="4528" y="4392"/>
                    <a:pt x="4426" y="4494"/>
                    <a:pt x="4426" y="4605"/>
                  </a:cubicBezTo>
                  <a:cubicBezTo>
                    <a:pt x="4426" y="4741"/>
                    <a:pt x="4528" y="4851"/>
                    <a:pt x="4639" y="4851"/>
                  </a:cubicBezTo>
                  <a:lnTo>
                    <a:pt x="5556" y="4851"/>
                  </a:lnTo>
                  <a:cubicBezTo>
                    <a:pt x="5700" y="4851"/>
                    <a:pt x="5802" y="4741"/>
                    <a:pt x="5802" y="4605"/>
                  </a:cubicBezTo>
                  <a:cubicBezTo>
                    <a:pt x="5802" y="3152"/>
                    <a:pt x="4673" y="1912"/>
                    <a:pt x="3254" y="1733"/>
                  </a:cubicBezTo>
                  <a:lnTo>
                    <a:pt x="325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61;p62">
              <a:extLst>
                <a:ext uri="{FF2B5EF4-FFF2-40B4-BE49-F238E27FC236}">
                  <a16:creationId xmlns:a16="http://schemas.microsoft.com/office/drawing/2014/main" id="{008C5CA8-17D1-9837-9339-B1F39E0B9271}"/>
                </a:ext>
              </a:extLst>
            </p:cNvPr>
            <p:cNvSpPr/>
            <p:nvPr/>
          </p:nvSpPr>
          <p:spPr>
            <a:xfrm>
              <a:off x="5022457" y="3803848"/>
              <a:ext cx="140865" cy="78489"/>
            </a:xfrm>
            <a:custGeom>
              <a:avLst/>
              <a:gdLst/>
              <a:ahLst/>
              <a:cxnLst/>
              <a:rect l="l" t="t" r="r" b="b"/>
              <a:pathLst>
                <a:path w="3051" h="1700" extrusionOk="0">
                  <a:moveTo>
                    <a:pt x="748" y="0"/>
                  </a:moveTo>
                  <a:cubicBezTo>
                    <a:pt x="323" y="0"/>
                    <a:pt x="1" y="323"/>
                    <a:pt x="1" y="748"/>
                  </a:cubicBezTo>
                  <a:lnTo>
                    <a:pt x="1" y="960"/>
                  </a:lnTo>
                  <a:cubicBezTo>
                    <a:pt x="1" y="1385"/>
                    <a:pt x="323" y="1699"/>
                    <a:pt x="748" y="1699"/>
                  </a:cubicBezTo>
                  <a:lnTo>
                    <a:pt x="2303" y="1699"/>
                  </a:lnTo>
                  <a:cubicBezTo>
                    <a:pt x="2727" y="1699"/>
                    <a:pt x="3050" y="1385"/>
                    <a:pt x="3050" y="960"/>
                  </a:cubicBezTo>
                  <a:lnTo>
                    <a:pt x="3050" y="748"/>
                  </a:lnTo>
                  <a:cubicBezTo>
                    <a:pt x="3050" y="323"/>
                    <a:pt x="2727" y="0"/>
                    <a:pt x="2303" y="0"/>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62;p62">
              <a:extLst>
                <a:ext uri="{FF2B5EF4-FFF2-40B4-BE49-F238E27FC236}">
                  <a16:creationId xmlns:a16="http://schemas.microsoft.com/office/drawing/2014/main" id="{5FD0E2FB-A6D5-665F-620F-9141DC97E8B3}"/>
                </a:ext>
              </a:extLst>
            </p:cNvPr>
            <p:cNvSpPr/>
            <p:nvPr/>
          </p:nvSpPr>
          <p:spPr>
            <a:xfrm>
              <a:off x="4950661" y="3684636"/>
              <a:ext cx="284407" cy="158455"/>
            </a:xfrm>
            <a:custGeom>
              <a:avLst/>
              <a:gdLst/>
              <a:ahLst/>
              <a:cxnLst/>
              <a:rect l="l" t="t" r="r" b="b"/>
              <a:pathLst>
                <a:path w="6160" h="3432" extrusionOk="0">
                  <a:moveTo>
                    <a:pt x="1488" y="0"/>
                  </a:moveTo>
                  <a:cubicBezTo>
                    <a:pt x="672" y="0"/>
                    <a:pt x="1" y="671"/>
                    <a:pt x="1" y="1487"/>
                  </a:cubicBezTo>
                  <a:lnTo>
                    <a:pt x="1" y="1945"/>
                  </a:lnTo>
                  <a:cubicBezTo>
                    <a:pt x="1" y="2761"/>
                    <a:pt x="672" y="3432"/>
                    <a:pt x="1488" y="3432"/>
                  </a:cubicBezTo>
                  <a:lnTo>
                    <a:pt x="4673" y="3432"/>
                  </a:lnTo>
                  <a:cubicBezTo>
                    <a:pt x="5489" y="3432"/>
                    <a:pt x="6160" y="2761"/>
                    <a:pt x="6160" y="1945"/>
                  </a:cubicBezTo>
                  <a:lnTo>
                    <a:pt x="6160" y="1487"/>
                  </a:lnTo>
                  <a:cubicBezTo>
                    <a:pt x="6160" y="671"/>
                    <a:pt x="5489" y="0"/>
                    <a:pt x="4673"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63;p62">
              <a:extLst>
                <a:ext uri="{FF2B5EF4-FFF2-40B4-BE49-F238E27FC236}">
                  <a16:creationId xmlns:a16="http://schemas.microsoft.com/office/drawing/2014/main" id="{CF6ACE63-E8F9-D69A-4DE6-371BA46757CA}"/>
                </a:ext>
              </a:extLst>
            </p:cNvPr>
            <p:cNvSpPr/>
            <p:nvPr/>
          </p:nvSpPr>
          <p:spPr>
            <a:xfrm>
              <a:off x="5019317" y="3967385"/>
              <a:ext cx="147144" cy="191051"/>
            </a:xfrm>
            <a:custGeom>
              <a:avLst/>
              <a:gdLst/>
              <a:ahLst/>
              <a:cxnLst/>
              <a:rect l="l" t="t" r="r" b="b"/>
              <a:pathLst>
                <a:path w="3187" h="4138" extrusionOk="0">
                  <a:moveTo>
                    <a:pt x="1487" y="1"/>
                  </a:moveTo>
                  <a:cubicBezTo>
                    <a:pt x="672" y="1"/>
                    <a:pt x="1" y="672"/>
                    <a:pt x="1" y="1487"/>
                  </a:cubicBezTo>
                  <a:lnTo>
                    <a:pt x="1" y="2651"/>
                  </a:lnTo>
                  <a:cubicBezTo>
                    <a:pt x="1" y="3501"/>
                    <a:pt x="672" y="4138"/>
                    <a:pt x="1487" y="4138"/>
                  </a:cubicBezTo>
                  <a:lnTo>
                    <a:pt x="1700" y="4138"/>
                  </a:lnTo>
                  <a:cubicBezTo>
                    <a:pt x="2549" y="4138"/>
                    <a:pt x="3186" y="3501"/>
                    <a:pt x="3186" y="2651"/>
                  </a:cubicBezTo>
                  <a:lnTo>
                    <a:pt x="3186" y="1487"/>
                  </a:lnTo>
                  <a:cubicBezTo>
                    <a:pt x="3186" y="672"/>
                    <a:pt x="2549" y="1"/>
                    <a:pt x="1700"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64;p62">
              <a:extLst>
                <a:ext uri="{FF2B5EF4-FFF2-40B4-BE49-F238E27FC236}">
                  <a16:creationId xmlns:a16="http://schemas.microsoft.com/office/drawing/2014/main" id="{45B8330F-9E06-B515-077D-AD47CB061C5E}"/>
                </a:ext>
              </a:extLst>
            </p:cNvPr>
            <p:cNvSpPr/>
            <p:nvPr/>
          </p:nvSpPr>
          <p:spPr>
            <a:xfrm>
              <a:off x="4777336" y="3169648"/>
              <a:ext cx="631098" cy="601687"/>
            </a:xfrm>
            <a:custGeom>
              <a:avLst/>
              <a:gdLst/>
              <a:ahLst/>
              <a:cxnLst/>
              <a:rect l="l" t="t" r="r" b="b"/>
              <a:pathLst>
                <a:path w="13669" h="13032" extrusionOk="0">
                  <a:moveTo>
                    <a:pt x="2302" y="0"/>
                  </a:moveTo>
                  <a:cubicBezTo>
                    <a:pt x="1028" y="0"/>
                    <a:pt x="0" y="1028"/>
                    <a:pt x="0" y="2302"/>
                  </a:cubicBezTo>
                  <a:lnTo>
                    <a:pt x="0" y="10729"/>
                  </a:lnTo>
                  <a:cubicBezTo>
                    <a:pt x="0" y="12003"/>
                    <a:pt x="1028" y="13031"/>
                    <a:pt x="2302" y="13031"/>
                  </a:cubicBezTo>
                  <a:lnTo>
                    <a:pt x="11366" y="13031"/>
                  </a:lnTo>
                  <a:cubicBezTo>
                    <a:pt x="12641" y="13031"/>
                    <a:pt x="13668" y="12003"/>
                    <a:pt x="13668" y="10729"/>
                  </a:cubicBezTo>
                  <a:lnTo>
                    <a:pt x="13668" y="2302"/>
                  </a:lnTo>
                  <a:cubicBezTo>
                    <a:pt x="13668" y="1028"/>
                    <a:pt x="12641" y="0"/>
                    <a:pt x="11366" y="0"/>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65;p62">
              <a:extLst>
                <a:ext uri="{FF2B5EF4-FFF2-40B4-BE49-F238E27FC236}">
                  <a16:creationId xmlns:a16="http://schemas.microsoft.com/office/drawing/2014/main" id="{A9203EB2-81CC-44D0-572A-7475DB3FCC4E}"/>
                </a:ext>
              </a:extLst>
            </p:cNvPr>
            <p:cNvSpPr/>
            <p:nvPr/>
          </p:nvSpPr>
          <p:spPr>
            <a:xfrm>
              <a:off x="4777336" y="2731949"/>
              <a:ext cx="631098" cy="476936"/>
            </a:xfrm>
            <a:custGeom>
              <a:avLst/>
              <a:gdLst/>
              <a:ahLst/>
              <a:cxnLst/>
              <a:rect l="l" t="t" r="r" b="b"/>
              <a:pathLst>
                <a:path w="13669" h="10330" extrusionOk="0">
                  <a:moveTo>
                    <a:pt x="6839" y="0"/>
                  </a:moveTo>
                  <a:cubicBezTo>
                    <a:pt x="3050" y="0"/>
                    <a:pt x="0" y="3075"/>
                    <a:pt x="0" y="6864"/>
                  </a:cubicBezTo>
                  <a:lnTo>
                    <a:pt x="0" y="10330"/>
                  </a:lnTo>
                  <a:lnTo>
                    <a:pt x="13668" y="10330"/>
                  </a:lnTo>
                  <a:lnTo>
                    <a:pt x="13668" y="6864"/>
                  </a:lnTo>
                  <a:cubicBezTo>
                    <a:pt x="13668" y="3075"/>
                    <a:pt x="10619" y="0"/>
                    <a:pt x="6839" y="0"/>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66;p62">
              <a:extLst>
                <a:ext uri="{FF2B5EF4-FFF2-40B4-BE49-F238E27FC236}">
                  <a16:creationId xmlns:a16="http://schemas.microsoft.com/office/drawing/2014/main" id="{0AAF9BC5-71C3-8123-6D9B-DDD1E2670C5E}"/>
                </a:ext>
              </a:extLst>
            </p:cNvPr>
            <p:cNvSpPr/>
            <p:nvPr/>
          </p:nvSpPr>
          <p:spPr>
            <a:xfrm>
              <a:off x="4702401" y="3208847"/>
              <a:ext cx="780919" cy="160487"/>
            </a:xfrm>
            <a:custGeom>
              <a:avLst/>
              <a:gdLst/>
              <a:ahLst/>
              <a:cxnLst/>
              <a:rect l="l" t="t" r="r" b="b"/>
              <a:pathLst>
                <a:path w="16914" h="3476" extrusionOk="0">
                  <a:moveTo>
                    <a:pt x="1734" y="1"/>
                  </a:moveTo>
                  <a:cubicBezTo>
                    <a:pt x="774" y="1"/>
                    <a:pt x="1" y="782"/>
                    <a:pt x="1" y="1742"/>
                  </a:cubicBezTo>
                  <a:cubicBezTo>
                    <a:pt x="1" y="2694"/>
                    <a:pt x="774" y="3475"/>
                    <a:pt x="1734" y="3475"/>
                  </a:cubicBezTo>
                  <a:lnTo>
                    <a:pt x="15181" y="3475"/>
                  </a:lnTo>
                  <a:cubicBezTo>
                    <a:pt x="16141" y="3475"/>
                    <a:pt x="16914" y="2694"/>
                    <a:pt x="16914" y="1742"/>
                  </a:cubicBezTo>
                  <a:cubicBezTo>
                    <a:pt x="16914" y="782"/>
                    <a:pt x="16141" y="1"/>
                    <a:pt x="1518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67;p62">
              <a:extLst>
                <a:ext uri="{FF2B5EF4-FFF2-40B4-BE49-F238E27FC236}">
                  <a16:creationId xmlns:a16="http://schemas.microsoft.com/office/drawing/2014/main" id="{FAAEA2F5-BF36-9F72-9F60-B62A9FFBC8A0}"/>
                </a:ext>
              </a:extLst>
            </p:cNvPr>
            <p:cNvSpPr/>
            <p:nvPr/>
          </p:nvSpPr>
          <p:spPr>
            <a:xfrm>
              <a:off x="4944013" y="3421416"/>
              <a:ext cx="297750" cy="98111"/>
            </a:xfrm>
            <a:custGeom>
              <a:avLst/>
              <a:gdLst/>
              <a:ahLst/>
              <a:cxnLst/>
              <a:rect l="l" t="t" r="r" b="b"/>
              <a:pathLst>
                <a:path w="6449" h="2125" extrusionOk="0">
                  <a:moveTo>
                    <a:pt x="1062" y="1"/>
                  </a:moveTo>
                  <a:cubicBezTo>
                    <a:pt x="468" y="1"/>
                    <a:pt x="1" y="460"/>
                    <a:pt x="1" y="1063"/>
                  </a:cubicBezTo>
                  <a:cubicBezTo>
                    <a:pt x="1" y="1666"/>
                    <a:pt x="468" y="2125"/>
                    <a:pt x="1062" y="2125"/>
                  </a:cubicBezTo>
                  <a:lnTo>
                    <a:pt x="5386" y="2125"/>
                  </a:lnTo>
                  <a:cubicBezTo>
                    <a:pt x="5989" y="2125"/>
                    <a:pt x="6448" y="1666"/>
                    <a:pt x="6448" y="1063"/>
                  </a:cubicBezTo>
                  <a:cubicBezTo>
                    <a:pt x="6448" y="460"/>
                    <a:pt x="5989" y="1"/>
                    <a:pt x="5386"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68;p62">
              <a:extLst>
                <a:ext uri="{FF2B5EF4-FFF2-40B4-BE49-F238E27FC236}">
                  <a16:creationId xmlns:a16="http://schemas.microsoft.com/office/drawing/2014/main" id="{CC618149-7D90-B442-7C26-814A6EC8715C}"/>
                </a:ext>
              </a:extLst>
            </p:cNvPr>
            <p:cNvSpPr/>
            <p:nvPr/>
          </p:nvSpPr>
          <p:spPr>
            <a:xfrm>
              <a:off x="4976978" y="3444179"/>
              <a:ext cx="52172" cy="52588"/>
            </a:xfrm>
            <a:custGeom>
              <a:avLst/>
              <a:gdLst/>
              <a:ahLst/>
              <a:cxnLst/>
              <a:rect l="l" t="t" r="r" b="b"/>
              <a:pathLst>
                <a:path w="1130" h="1139" extrusionOk="0">
                  <a:moveTo>
                    <a:pt x="561" y="1"/>
                  </a:moveTo>
                  <a:cubicBezTo>
                    <a:pt x="246" y="1"/>
                    <a:pt x="0" y="256"/>
                    <a:pt x="0" y="570"/>
                  </a:cubicBezTo>
                  <a:cubicBezTo>
                    <a:pt x="0" y="893"/>
                    <a:pt x="246" y="1139"/>
                    <a:pt x="561" y="1139"/>
                  </a:cubicBezTo>
                  <a:cubicBezTo>
                    <a:pt x="884" y="1139"/>
                    <a:pt x="1130" y="893"/>
                    <a:pt x="1130" y="570"/>
                  </a:cubicBezTo>
                  <a:cubicBezTo>
                    <a:pt x="1130" y="256"/>
                    <a:pt x="884" y="1"/>
                    <a:pt x="561"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69;p62">
              <a:extLst>
                <a:ext uri="{FF2B5EF4-FFF2-40B4-BE49-F238E27FC236}">
                  <a16:creationId xmlns:a16="http://schemas.microsoft.com/office/drawing/2014/main" id="{F78B5885-CAF1-F89F-4E51-2492F7EA2C4B}"/>
                </a:ext>
              </a:extLst>
            </p:cNvPr>
            <p:cNvSpPr/>
            <p:nvPr/>
          </p:nvSpPr>
          <p:spPr>
            <a:xfrm>
              <a:off x="5156583" y="3444179"/>
              <a:ext cx="52218" cy="52588"/>
            </a:xfrm>
            <a:custGeom>
              <a:avLst/>
              <a:gdLst/>
              <a:ahLst/>
              <a:cxnLst/>
              <a:rect l="l" t="t" r="r" b="b"/>
              <a:pathLst>
                <a:path w="1131" h="1139" extrusionOk="0">
                  <a:moveTo>
                    <a:pt x="570" y="1"/>
                  </a:moveTo>
                  <a:cubicBezTo>
                    <a:pt x="247" y="1"/>
                    <a:pt x="1" y="256"/>
                    <a:pt x="1" y="570"/>
                  </a:cubicBezTo>
                  <a:cubicBezTo>
                    <a:pt x="1" y="893"/>
                    <a:pt x="247" y="1139"/>
                    <a:pt x="570" y="1139"/>
                  </a:cubicBezTo>
                  <a:cubicBezTo>
                    <a:pt x="884" y="1139"/>
                    <a:pt x="1131" y="893"/>
                    <a:pt x="1131" y="570"/>
                  </a:cubicBezTo>
                  <a:cubicBezTo>
                    <a:pt x="1131" y="256"/>
                    <a:pt x="884" y="1"/>
                    <a:pt x="57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70;p62">
              <a:extLst>
                <a:ext uri="{FF2B5EF4-FFF2-40B4-BE49-F238E27FC236}">
                  <a16:creationId xmlns:a16="http://schemas.microsoft.com/office/drawing/2014/main" id="{B07B28DF-6E5C-B0EF-C0E0-FBBEE3623C50}"/>
                </a:ext>
              </a:extLst>
            </p:cNvPr>
            <p:cNvSpPr/>
            <p:nvPr/>
          </p:nvSpPr>
          <p:spPr>
            <a:xfrm>
              <a:off x="5143655" y="3594787"/>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71;p62">
              <a:extLst>
                <a:ext uri="{FF2B5EF4-FFF2-40B4-BE49-F238E27FC236}">
                  <a16:creationId xmlns:a16="http://schemas.microsoft.com/office/drawing/2014/main" id="{111245CD-4C25-D4FA-D6E1-868EADB14FB5}"/>
                </a:ext>
              </a:extLst>
            </p:cNvPr>
            <p:cNvSpPr/>
            <p:nvPr/>
          </p:nvSpPr>
          <p:spPr>
            <a:xfrm>
              <a:off x="5143655" y="3622628"/>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72;p62">
              <a:extLst>
                <a:ext uri="{FF2B5EF4-FFF2-40B4-BE49-F238E27FC236}">
                  <a16:creationId xmlns:a16="http://schemas.microsoft.com/office/drawing/2014/main" id="{A10232EC-DC6E-4BC2-94B0-F047424E6FE6}"/>
                </a:ext>
              </a:extLst>
            </p:cNvPr>
            <p:cNvSpPr/>
            <p:nvPr/>
          </p:nvSpPr>
          <p:spPr>
            <a:xfrm>
              <a:off x="5143655" y="3652039"/>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73;p62">
              <a:extLst>
                <a:ext uri="{FF2B5EF4-FFF2-40B4-BE49-F238E27FC236}">
                  <a16:creationId xmlns:a16="http://schemas.microsoft.com/office/drawing/2014/main" id="{291808F6-6B4A-9018-0E4B-7C03F890F224}"/>
                </a:ext>
              </a:extLst>
            </p:cNvPr>
            <p:cNvSpPr/>
            <p:nvPr/>
          </p:nvSpPr>
          <p:spPr>
            <a:xfrm>
              <a:off x="5143655" y="3679511"/>
              <a:ext cx="148667" cy="11820"/>
            </a:xfrm>
            <a:custGeom>
              <a:avLst/>
              <a:gdLst/>
              <a:ahLst/>
              <a:cxnLst/>
              <a:rect l="l" t="t" r="r" b="b"/>
              <a:pathLst>
                <a:path w="3220" h="256" extrusionOk="0">
                  <a:moveTo>
                    <a:pt x="0" y="1"/>
                  </a:moveTo>
                  <a:lnTo>
                    <a:pt x="0" y="255"/>
                  </a:lnTo>
                  <a:lnTo>
                    <a:pt x="3220" y="255"/>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74;p62">
              <a:extLst>
                <a:ext uri="{FF2B5EF4-FFF2-40B4-BE49-F238E27FC236}">
                  <a16:creationId xmlns:a16="http://schemas.microsoft.com/office/drawing/2014/main" id="{5E789DB9-24BE-F3F9-A1C9-393934B54C15}"/>
                </a:ext>
              </a:extLst>
            </p:cNvPr>
            <p:cNvSpPr/>
            <p:nvPr/>
          </p:nvSpPr>
          <p:spPr>
            <a:xfrm>
              <a:off x="4877342" y="3548894"/>
              <a:ext cx="42384" cy="42430"/>
            </a:xfrm>
            <a:custGeom>
              <a:avLst/>
              <a:gdLst/>
              <a:ahLst/>
              <a:cxnLst/>
              <a:rect l="l" t="t" r="r" b="b"/>
              <a:pathLst>
                <a:path w="918" h="919" extrusionOk="0">
                  <a:moveTo>
                    <a:pt x="459" y="1"/>
                  </a:moveTo>
                  <a:cubicBezTo>
                    <a:pt x="213" y="1"/>
                    <a:pt x="0" y="213"/>
                    <a:pt x="0" y="460"/>
                  </a:cubicBezTo>
                  <a:cubicBezTo>
                    <a:pt x="0" y="706"/>
                    <a:pt x="213" y="918"/>
                    <a:pt x="459" y="918"/>
                  </a:cubicBezTo>
                  <a:cubicBezTo>
                    <a:pt x="705" y="918"/>
                    <a:pt x="918" y="706"/>
                    <a:pt x="918" y="460"/>
                  </a:cubicBezTo>
                  <a:cubicBezTo>
                    <a:pt x="918" y="213"/>
                    <a:pt x="705" y="1"/>
                    <a:pt x="459"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75;p62">
              <a:extLst>
                <a:ext uri="{FF2B5EF4-FFF2-40B4-BE49-F238E27FC236}">
                  <a16:creationId xmlns:a16="http://schemas.microsoft.com/office/drawing/2014/main" id="{388116B4-873C-341E-8352-127F623277C6}"/>
                </a:ext>
              </a:extLst>
            </p:cNvPr>
            <p:cNvSpPr/>
            <p:nvPr/>
          </p:nvSpPr>
          <p:spPr>
            <a:xfrm>
              <a:off x="4877342" y="3603052"/>
              <a:ext cx="42384" cy="40814"/>
            </a:xfrm>
            <a:custGeom>
              <a:avLst/>
              <a:gdLst/>
              <a:ahLst/>
              <a:cxnLst/>
              <a:rect l="l" t="t" r="r" b="b"/>
              <a:pathLst>
                <a:path w="918" h="884" extrusionOk="0">
                  <a:moveTo>
                    <a:pt x="459" y="0"/>
                  </a:moveTo>
                  <a:cubicBezTo>
                    <a:pt x="213" y="0"/>
                    <a:pt x="0" y="170"/>
                    <a:pt x="0" y="425"/>
                  </a:cubicBezTo>
                  <a:cubicBezTo>
                    <a:pt x="0" y="671"/>
                    <a:pt x="213" y="884"/>
                    <a:pt x="459" y="884"/>
                  </a:cubicBezTo>
                  <a:cubicBezTo>
                    <a:pt x="705" y="884"/>
                    <a:pt x="918" y="671"/>
                    <a:pt x="918" y="425"/>
                  </a:cubicBezTo>
                  <a:cubicBezTo>
                    <a:pt x="918" y="170"/>
                    <a:pt x="705" y="0"/>
                    <a:pt x="459"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76;p62">
              <a:extLst>
                <a:ext uri="{FF2B5EF4-FFF2-40B4-BE49-F238E27FC236}">
                  <a16:creationId xmlns:a16="http://schemas.microsoft.com/office/drawing/2014/main" id="{95E8D0A0-94E4-2EDD-651F-895EFAFD5F52}"/>
                </a:ext>
              </a:extLst>
            </p:cNvPr>
            <p:cNvSpPr/>
            <p:nvPr/>
          </p:nvSpPr>
          <p:spPr>
            <a:xfrm>
              <a:off x="4877342" y="3655179"/>
              <a:ext cx="42384" cy="40860"/>
            </a:xfrm>
            <a:custGeom>
              <a:avLst/>
              <a:gdLst/>
              <a:ahLst/>
              <a:cxnLst/>
              <a:rect l="l" t="t" r="r" b="b"/>
              <a:pathLst>
                <a:path w="918" h="885" extrusionOk="0">
                  <a:moveTo>
                    <a:pt x="459" y="1"/>
                  </a:moveTo>
                  <a:cubicBezTo>
                    <a:pt x="213" y="1"/>
                    <a:pt x="0" y="179"/>
                    <a:pt x="0" y="426"/>
                  </a:cubicBezTo>
                  <a:cubicBezTo>
                    <a:pt x="0" y="672"/>
                    <a:pt x="213" y="884"/>
                    <a:pt x="459" y="884"/>
                  </a:cubicBezTo>
                  <a:cubicBezTo>
                    <a:pt x="705" y="884"/>
                    <a:pt x="918" y="672"/>
                    <a:pt x="918" y="426"/>
                  </a:cubicBezTo>
                  <a:cubicBezTo>
                    <a:pt x="918" y="179"/>
                    <a:pt x="705" y="1"/>
                    <a:pt x="459"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77;p62">
              <a:extLst>
                <a:ext uri="{FF2B5EF4-FFF2-40B4-BE49-F238E27FC236}">
                  <a16:creationId xmlns:a16="http://schemas.microsoft.com/office/drawing/2014/main" id="{5DD1B6B8-4404-59B6-2D93-6491FD0D8733}"/>
                </a:ext>
              </a:extLst>
            </p:cNvPr>
            <p:cNvSpPr/>
            <p:nvPr/>
          </p:nvSpPr>
          <p:spPr>
            <a:xfrm rot="327889">
              <a:off x="4927342" y="2933081"/>
              <a:ext cx="84192" cy="83053"/>
            </a:xfrm>
            <a:custGeom>
              <a:avLst/>
              <a:gdLst/>
              <a:ahLst/>
              <a:cxnLst/>
              <a:rect l="l" t="t" r="r" b="b"/>
              <a:pathLst>
                <a:path w="1997" h="1970" extrusionOk="0">
                  <a:moveTo>
                    <a:pt x="998" y="0"/>
                  </a:moveTo>
                  <a:cubicBezTo>
                    <a:pt x="446" y="0"/>
                    <a:pt x="0" y="446"/>
                    <a:pt x="0" y="998"/>
                  </a:cubicBezTo>
                  <a:cubicBezTo>
                    <a:pt x="0" y="1557"/>
                    <a:pt x="446" y="1970"/>
                    <a:pt x="998" y="1970"/>
                  </a:cubicBezTo>
                  <a:cubicBezTo>
                    <a:pt x="1550" y="1970"/>
                    <a:pt x="1996" y="1557"/>
                    <a:pt x="1996" y="998"/>
                  </a:cubicBezTo>
                  <a:cubicBezTo>
                    <a:pt x="1996" y="446"/>
                    <a:pt x="1550" y="0"/>
                    <a:pt x="998"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78;p62">
              <a:extLst>
                <a:ext uri="{FF2B5EF4-FFF2-40B4-BE49-F238E27FC236}">
                  <a16:creationId xmlns:a16="http://schemas.microsoft.com/office/drawing/2014/main" id="{50D10C26-77FB-5D67-17E0-79FBCCBAA3AE}"/>
                </a:ext>
              </a:extLst>
            </p:cNvPr>
            <p:cNvSpPr/>
            <p:nvPr/>
          </p:nvSpPr>
          <p:spPr>
            <a:xfrm rot="327889">
              <a:off x="5058371" y="3010713"/>
              <a:ext cx="69057" cy="32547"/>
            </a:xfrm>
            <a:custGeom>
              <a:avLst/>
              <a:gdLst/>
              <a:ahLst/>
              <a:cxnLst/>
              <a:rect l="l" t="t" r="r" b="b"/>
              <a:pathLst>
                <a:path w="1638" h="772" extrusionOk="0">
                  <a:moveTo>
                    <a:pt x="1584" y="0"/>
                  </a:moveTo>
                  <a:cubicBezTo>
                    <a:pt x="1558" y="0"/>
                    <a:pt x="1498" y="27"/>
                    <a:pt x="1498" y="53"/>
                  </a:cubicBezTo>
                  <a:cubicBezTo>
                    <a:pt x="1445" y="273"/>
                    <a:pt x="1305" y="466"/>
                    <a:pt x="1085" y="579"/>
                  </a:cubicBezTo>
                  <a:cubicBezTo>
                    <a:pt x="995" y="619"/>
                    <a:pt x="892" y="641"/>
                    <a:pt x="786" y="641"/>
                  </a:cubicBezTo>
                  <a:cubicBezTo>
                    <a:pt x="664" y="641"/>
                    <a:pt x="537" y="613"/>
                    <a:pt x="420" y="552"/>
                  </a:cubicBezTo>
                  <a:cubicBezTo>
                    <a:pt x="280" y="466"/>
                    <a:pt x="167" y="333"/>
                    <a:pt x="141" y="220"/>
                  </a:cubicBezTo>
                  <a:cubicBezTo>
                    <a:pt x="141" y="166"/>
                    <a:pt x="114" y="166"/>
                    <a:pt x="61" y="166"/>
                  </a:cubicBezTo>
                  <a:cubicBezTo>
                    <a:pt x="34" y="166"/>
                    <a:pt x="1" y="193"/>
                    <a:pt x="34" y="246"/>
                  </a:cubicBezTo>
                  <a:cubicBezTo>
                    <a:pt x="61" y="413"/>
                    <a:pt x="200" y="552"/>
                    <a:pt x="367" y="666"/>
                  </a:cubicBezTo>
                  <a:cubicBezTo>
                    <a:pt x="500" y="719"/>
                    <a:pt x="640" y="772"/>
                    <a:pt x="779" y="772"/>
                  </a:cubicBezTo>
                  <a:cubicBezTo>
                    <a:pt x="919" y="772"/>
                    <a:pt x="1032" y="745"/>
                    <a:pt x="1139" y="692"/>
                  </a:cubicBezTo>
                  <a:cubicBezTo>
                    <a:pt x="1391" y="579"/>
                    <a:pt x="1584" y="333"/>
                    <a:pt x="1638" y="80"/>
                  </a:cubicBezTo>
                  <a:cubicBezTo>
                    <a:pt x="1638" y="53"/>
                    <a:pt x="1611" y="0"/>
                    <a:pt x="1584"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79;p62">
              <a:extLst>
                <a:ext uri="{FF2B5EF4-FFF2-40B4-BE49-F238E27FC236}">
                  <a16:creationId xmlns:a16="http://schemas.microsoft.com/office/drawing/2014/main" id="{FC1275B5-9649-670A-A769-AF277DBD5679}"/>
                </a:ext>
              </a:extLst>
            </p:cNvPr>
            <p:cNvSpPr/>
            <p:nvPr/>
          </p:nvSpPr>
          <p:spPr>
            <a:xfrm rot="327889">
              <a:off x="5174267" y="2933081"/>
              <a:ext cx="84192" cy="83053"/>
            </a:xfrm>
            <a:custGeom>
              <a:avLst/>
              <a:gdLst/>
              <a:ahLst/>
              <a:cxnLst/>
              <a:rect l="l" t="t" r="r" b="b"/>
              <a:pathLst>
                <a:path w="1997" h="1970" extrusionOk="0">
                  <a:moveTo>
                    <a:pt x="998" y="0"/>
                  </a:moveTo>
                  <a:cubicBezTo>
                    <a:pt x="446" y="0"/>
                    <a:pt x="0" y="446"/>
                    <a:pt x="0" y="998"/>
                  </a:cubicBezTo>
                  <a:cubicBezTo>
                    <a:pt x="0" y="1557"/>
                    <a:pt x="446" y="1970"/>
                    <a:pt x="998" y="1970"/>
                  </a:cubicBezTo>
                  <a:cubicBezTo>
                    <a:pt x="1550" y="1970"/>
                    <a:pt x="1996" y="1557"/>
                    <a:pt x="1996" y="998"/>
                  </a:cubicBezTo>
                  <a:cubicBezTo>
                    <a:pt x="1996" y="446"/>
                    <a:pt x="1550" y="0"/>
                    <a:pt x="998"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069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F045CF7-C008-EB2E-22B0-D9CB355C9465}"/>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32A83417-6A7C-E863-C46B-92251F4C5D46}"/>
              </a:ext>
            </a:extLst>
          </p:cNvPr>
          <p:cNvSpPr>
            <a:spLocks noGrp="1"/>
          </p:cNvSpPr>
          <p:nvPr>
            <p:ph type="title"/>
          </p:nvPr>
        </p:nvSpPr>
        <p:spPr/>
        <p:txBody>
          <a:bodyPr/>
          <a:lstStyle/>
          <a:p>
            <a:r>
              <a:rPr lang="en-US"/>
              <a:t>Reword, Reorder, Squash</a:t>
            </a:r>
          </a:p>
        </p:txBody>
      </p:sp>
      <p:sp>
        <p:nvSpPr>
          <p:cNvPr id="8" name="Subtitle 7">
            <a:extLst>
              <a:ext uri="{FF2B5EF4-FFF2-40B4-BE49-F238E27FC236}">
                <a16:creationId xmlns:a16="http://schemas.microsoft.com/office/drawing/2014/main" id="{6B9048A8-8821-F05B-1216-3B3DC6C4D5A6}"/>
              </a:ext>
            </a:extLst>
          </p:cNvPr>
          <p:cNvSpPr>
            <a:spLocks noGrp="1"/>
          </p:cNvSpPr>
          <p:nvPr>
            <p:ph type="subTitle" idx="3"/>
          </p:nvPr>
        </p:nvSpPr>
        <p:spPr>
          <a:xfrm>
            <a:off x="4311695" y="1811906"/>
            <a:ext cx="3389585" cy="1218401"/>
          </a:xfrm>
        </p:spPr>
        <p:txBody>
          <a:bodyPr/>
          <a:lstStyle/>
          <a:p>
            <a:r>
              <a:rPr lang="en-US"/>
              <a:t>No boring sildes here.</a:t>
            </a:r>
          </a:p>
          <a:p>
            <a:r>
              <a:rPr lang="en-US"/>
              <a:t>Let’s do it together,</a:t>
            </a:r>
          </a:p>
          <a:p>
            <a:r>
              <a:rPr lang="en-US"/>
              <a:t>Don’t be lazy</a:t>
            </a:r>
          </a:p>
        </p:txBody>
      </p:sp>
      <p:grpSp>
        <p:nvGrpSpPr>
          <p:cNvPr id="51" name="Google Shape;1646;p62">
            <a:extLst>
              <a:ext uri="{FF2B5EF4-FFF2-40B4-BE49-F238E27FC236}">
                <a16:creationId xmlns:a16="http://schemas.microsoft.com/office/drawing/2014/main" id="{B2BAD8DB-AA39-D0ED-ABCA-5FAB23E04441}"/>
              </a:ext>
            </a:extLst>
          </p:cNvPr>
          <p:cNvGrpSpPr/>
          <p:nvPr/>
        </p:nvGrpSpPr>
        <p:grpSpPr>
          <a:xfrm>
            <a:off x="2421397" y="1508477"/>
            <a:ext cx="1106478" cy="1697925"/>
            <a:chOff x="4530600" y="2460512"/>
            <a:chExt cx="1106478" cy="1697925"/>
          </a:xfrm>
        </p:grpSpPr>
        <p:sp>
          <p:nvSpPr>
            <p:cNvPr id="52" name="Google Shape;1647;p62">
              <a:extLst>
                <a:ext uri="{FF2B5EF4-FFF2-40B4-BE49-F238E27FC236}">
                  <a16:creationId xmlns:a16="http://schemas.microsoft.com/office/drawing/2014/main" id="{E098CF10-E486-C715-0E6A-64DFF11AE912}"/>
                </a:ext>
              </a:extLst>
            </p:cNvPr>
            <p:cNvSpPr/>
            <p:nvPr/>
          </p:nvSpPr>
          <p:spPr>
            <a:xfrm>
              <a:off x="5068350" y="2517763"/>
              <a:ext cx="34535" cy="191051"/>
            </a:xfrm>
            <a:custGeom>
              <a:avLst/>
              <a:gdLst/>
              <a:ahLst/>
              <a:cxnLst/>
              <a:rect l="l" t="t" r="r" b="b"/>
              <a:pathLst>
                <a:path w="748" h="4138" extrusionOk="0">
                  <a:moveTo>
                    <a:pt x="0" y="1"/>
                  </a:moveTo>
                  <a:lnTo>
                    <a:pt x="0" y="4138"/>
                  </a:lnTo>
                  <a:lnTo>
                    <a:pt x="748" y="4138"/>
                  </a:lnTo>
                  <a:lnTo>
                    <a:pt x="748" y="1"/>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48;p62">
              <a:extLst>
                <a:ext uri="{FF2B5EF4-FFF2-40B4-BE49-F238E27FC236}">
                  <a16:creationId xmlns:a16="http://schemas.microsoft.com/office/drawing/2014/main" id="{67C19207-C12D-B330-6F71-D54FC30550A9}"/>
                </a:ext>
              </a:extLst>
            </p:cNvPr>
            <p:cNvSpPr/>
            <p:nvPr/>
          </p:nvSpPr>
          <p:spPr>
            <a:xfrm>
              <a:off x="4967144" y="2655075"/>
              <a:ext cx="236944" cy="140449"/>
            </a:xfrm>
            <a:custGeom>
              <a:avLst/>
              <a:gdLst/>
              <a:ahLst/>
              <a:cxnLst/>
              <a:rect l="l" t="t" r="r" b="b"/>
              <a:pathLst>
                <a:path w="5132" h="3042" extrusionOk="0">
                  <a:moveTo>
                    <a:pt x="1487" y="0"/>
                  </a:moveTo>
                  <a:cubicBezTo>
                    <a:pt x="672" y="0"/>
                    <a:pt x="1" y="671"/>
                    <a:pt x="1" y="1521"/>
                  </a:cubicBezTo>
                  <a:cubicBezTo>
                    <a:pt x="1" y="2370"/>
                    <a:pt x="672" y="3041"/>
                    <a:pt x="1487" y="3041"/>
                  </a:cubicBezTo>
                  <a:lnTo>
                    <a:pt x="3645" y="3041"/>
                  </a:lnTo>
                  <a:cubicBezTo>
                    <a:pt x="4461" y="3041"/>
                    <a:pt x="5132" y="2370"/>
                    <a:pt x="5132" y="1521"/>
                  </a:cubicBezTo>
                  <a:cubicBezTo>
                    <a:pt x="5132" y="671"/>
                    <a:pt x="4461" y="0"/>
                    <a:pt x="3645"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49;p62">
              <a:extLst>
                <a:ext uri="{FF2B5EF4-FFF2-40B4-BE49-F238E27FC236}">
                  <a16:creationId xmlns:a16="http://schemas.microsoft.com/office/drawing/2014/main" id="{3B8CE1D8-C566-3AE0-BC37-7CA70DBF3A6E}"/>
                </a:ext>
              </a:extLst>
            </p:cNvPr>
            <p:cNvSpPr/>
            <p:nvPr/>
          </p:nvSpPr>
          <p:spPr>
            <a:xfrm>
              <a:off x="5050298" y="2460512"/>
              <a:ext cx="70271" cy="70271"/>
            </a:xfrm>
            <a:custGeom>
              <a:avLst/>
              <a:gdLst/>
              <a:ahLst/>
              <a:cxnLst/>
              <a:rect l="l" t="t" r="r" b="b"/>
              <a:pathLst>
                <a:path w="1522" h="1522" extrusionOk="0">
                  <a:moveTo>
                    <a:pt x="782" y="1"/>
                  </a:moveTo>
                  <a:cubicBezTo>
                    <a:pt x="357" y="1"/>
                    <a:pt x="1" y="357"/>
                    <a:pt x="1" y="782"/>
                  </a:cubicBezTo>
                  <a:cubicBezTo>
                    <a:pt x="1" y="1207"/>
                    <a:pt x="357" y="1521"/>
                    <a:pt x="782" y="1521"/>
                  </a:cubicBezTo>
                  <a:cubicBezTo>
                    <a:pt x="1173" y="1521"/>
                    <a:pt x="1521" y="1207"/>
                    <a:pt x="1521" y="782"/>
                  </a:cubicBezTo>
                  <a:cubicBezTo>
                    <a:pt x="1521" y="357"/>
                    <a:pt x="1173" y="1"/>
                    <a:pt x="782"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50;p62">
              <a:extLst>
                <a:ext uri="{FF2B5EF4-FFF2-40B4-BE49-F238E27FC236}">
                  <a16:creationId xmlns:a16="http://schemas.microsoft.com/office/drawing/2014/main" id="{DD392B3F-6575-39FA-A279-3CFFA425EBCE}"/>
                </a:ext>
              </a:extLst>
            </p:cNvPr>
            <p:cNvSpPr/>
            <p:nvPr/>
          </p:nvSpPr>
          <p:spPr>
            <a:xfrm>
              <a:off x="5465649" y="3714046"/>
              <a:ext cx="171429" cy="300844"/>
            </a:xfrm>
            <a:custGeom>
              <a:avLst/>
              <a:gdLst/>
              <a:ahLst/>
              <a:cxnLst/>
              <a:rect l="l" t="t" r="r" b="b"/>
              <a:pathLst>
                <a:path w="3713" h="6516" extrusionOk="0">
                  <a:moveTo>
                    <a:pt x="1487" y="0"/>
                  </a:moveTo>
                  <a:lnTo>
                    <a:pt x="1487" y="3500"/>
                  </a:lnTo>
                  <a:cubicBezTo>
                    <a:pt x="638" y="3678"/>
                    <a:pt x="1" y="4426"/>
                    <a:pt x="1" y="5309"/>
                  </a:cubicBezTo>
                  <a:cubicBezTo>
                    <a:pt x="1" y="5734"/>
                    <a:pt x="137" y="6159"/>
                    <a:pt x="425" y="6516"/>
                  </a:cubicBezTo>
                  <a:lnTo>
                    <a:pt x="952" y="6048"/>
                  </a:lnTo>
                  <a:cubicBezTo>
                    <a:pt x="774" y="5836"/>
                    <a:pt x="672" y="5590"/>
                    <a:pt x="672" y="5309"/>
                  </a:cubicBezTo>
                  <a:cubicBezTo>
                    <a:pt x="672" y="4672"/>
                    <a:pt x="1198" y="4137"/>
                    <a:pt x="1836" y="4137"/>
                  </a:cubicBezTo>
                  <a:cubicBezTo>
                    <a:pt x="2507" y="4137"/>
                    <a:pt x="3042" y="4672"/>
                    <a:pt x="3042" y="5309"/>
                  </a:cubicBezTo>
                  <a:cubicBezTo>
                    <a:pt x="3042" y="5590"/>
                    <a:pt x="2931" y="5879"/>
                    <a:pt x="2762" y="6091"/>
                  </a:cubicBezTo>
                  <a:lnTo>
                    <a:pt x="3254" y="6516"/>
                  </a:lnTo>
                  <a:cubicBezTo>
                    <a:pt x="3535" y="6193"/>
                    <a:pt x="3713" y="5768"/>
                    <a:pt x="3713" y="5309"/>
                  </a:cubicBezTo>
                  <a:cubicBezTo>
                    <a:pt x="3713" y="4426"/>
                    <a:pt x="3076" y="3678"/>
                    <a:pt x="2226" y="3500"/>
                  </a:cubicBezTo>
                  <a:lnTo>
                    <a:pt x="2226" y="0"/>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1;p62">
              <a:extLst>
                <a:ext uri="{FF2B5EF4-FFF2-40B4-BE49-F238E27FC236}">
                  <a16:creationId xmlns:a16="http://schemas.microsoft.com/office/drawing/2014/main" id="{DA20A77E-BE78-0D5A-4B00-1379973D36AB}"/>
                </a:ext>
              </a:extLst>
            </p:cNvPr>
            <p:cNvSpPr/>
            <p:nvPr/>
          </p:nvSpPr>
          <p:spPr>
            <a:xfrm>
              <a:off x="5339742" y="3354284"/>
              <a:ext cx="261276" cy="407219"/>
            </a:xfrm>
            <a:custGeom>
              <a:avLst/>
              <a:gdLst/>
              <a:ahLst/>
              <a:cxnLst/>
              <a:rect l="l" t="t" r="r" b="b"/>
              <a:pathLst>
                <a:path w="5659" h="8820" extrusionOk="0">
                  <a:moveTo>
                    <a:pt x="671" y="2157"/>
                  </a:moveTo>
                  <a:cubicBezTo>
                    <a:pt x="656" y="2159"/>
                    <a:pt x="645" y="2160"/>
                    <a:pt x="638" y="2160"/>
                  </a:cubicBezTo>
                  <a:lnTo>
                    <a:pt x="672" y="2160"/>
                  </a:lnTo>
                  <a:lnTo>
                    <a:pt x="671" y="2157"/>
                  </a:lnTo>
                  <a:close/>
                  <a:moveTo>
                    <a:pt x="915" y="1"/>
                  </a:moveTo>
                  <a:cubicBezTo>
                    <a:pt x="427" y="1"/>
                    <a:pt x="82" y="97"/>
                    <a:pt x="1" y="113"/>
                  </a:cubicBezTo>
                  <a:lnTo>
                    <a:pt x="671" y="2157"/>
                  </a:lnTo>
                  <a:lnTo>
                    <a:pt x="671" y="2157"/>
                  </a:lnTo>
                  <a:cubicBezTo>
                    <a:pt x="714" y="2151"/>
                    <a:pt x="788" y="2141"/>
                    <a:pt x="887" y="2141"/>
                  </a:cubicBezTo>
                  <a:cubicBezTo>
                    <a:pt x="1112" y="2141"/>
                    <a:pt x="1462" y="2195"/>
                    <a:pt x="1836" y="2483"/>
                  </a:cubicBezTo>
                  <a:cubicBezTo>
                    <a:pt x="2473" y="2942"/>
                    <a:pt x="3501" y="4428"/>
                    <a:pt x="3501" y="8820"/>
                  </a:cubicBezTo>
                  <a:lnTo>
                    <a:pt x="5658" y="8820"/>
                  </a:lnTo>
                  <a:cubicBezTo>
                    <a:pt x="5658" y="4708"/>
                    <a:pt x="4775" y="1990"/>
                    <a:pt x="3076" y="716"/>
                  </a:cubicBezTo>
                  <a:cubicBezTo>
                    <a:pt x="2286" y="138"/>
                    <a:pt x="1498" y="1"/>
                    <a:pt x="915"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52;p62">
              <a:extLst>
                <a:ext uri="{FF2B5EF4-FFF2-40B4-BE49-F238E27FC236}">
                  <a16:creationId xmlns:a16="http://schemas.microsoft.com/office/drawing/2014/main" id="{9F6090C7-8A55-0FB2-375B-949EA679C3E9}"/>
                </a:ext>
              </a:extLst>
            </p:cNvPr>
            <p:cNvSpPr/>
            <p:nvPr/>
          </p:nvSpPr>
          <p:spPr>
            <a:xfrm>
              <a:off x="5339742" y="3354377"/>
              <a:ext cx="40860" cy="99681"/>
            </a:xfrm>
            <a:custGeom>
              <a:avLst/>
              <a:gdLst/>
              <a:ahLst/>
              <a:cxnLst/>
              <a:rect l="l" t="t" r="r" b="b"/>
              <a:pathLst>
                <a:path w="885" h="2159" extrusionOk="0">
                  <a:moveTo>
                    <a:pt x="816" y="0"/>
                  </a:moveTo>
                  <a:cubicBezTo>
                    <a:pt x="392" y="0"/>
                    <a:pt x="103" y="77"/>
                    <a:pt x="1" y="111"/>
                  </a:cubicBezTo>
                  <a:lnTo>
                    <a:pt x="669" y="2149"/>
                  </a:lnTo>
                  <a:lnTo>
                    <a:pt x="669" y="2149"/>
                  </a:lnTo>
                  <a:cubicBezTo>
                    <a:pt x="710" y="2139"/>
                    <a:pt x="788" y="2124"/>
                    <a:pt x="884" y="2124"/>
                  </a:cubicBezTo>
                  <a:lnTo>
                    <a:pt x="816" y="0"/>
                  </a:lnTo>
                  <a:close/>
                  <a:moveTo>
                    <a:pt x="669" y="2149"/>
                  </a:moveTo>
                  <a:cubicBezTo>
                    <a:pt x="649" y="2154"/>
                    <a:pt x="638" y="2158"/>
                    <a:pt x="638" y="2158"/>
                  </a:cubicBezTo>
                  <a:lnTo>
                    <a:pt x="672" y="2158"/>
                  </a:lnTo>
                  <a:lnTo>
                    <a:pt x="669" y="2149"/>
                  </a:lnTo>
                  <a:close/>
                </a:path>
              </a:pathLst>
            </a:custGeom>
            <a:solidFill>
              <a:srgbClr val="FF9F65"/>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53;p62">
              <a:extLst>
                <a:ext uri="{FF2B5EF4-FFF2-40B4-BE49-F238E27FC236}">
                  <a16:creationId xmlns:a16="http://schemas.microsoft.com/office/drawing/2014/main" id="{596F079A-2AF5-2261-6A72-6D2B0C499FD1}"/>
                </a:ext>
              </a:extLst>
            </p:cNvPr>
            <p:cNvSpPr/>
            <p:nvPr/>
          </p:nvSpPr>
          <p:spPr>
            <a:xfrm>
              <a:off x="5501339" y="3736762"/>
              <a:ext cx="99681" cy="24747"/>
            </a:xfrm>
            <a:custGeom>
              <a:avLst/>
              <a:gdLst/>
              <a:ahLst/>
              <a:cxnLst/>
              <a:rect l="l" t="t" r="r" b="b"/>
              <a:pathLst>
                <a:path w="2159" h="536" extrusionOk="0">
                  <a:moveTo>
                    <a:pt x="2158" y="1"/>
                  </a:moveTo>
                  <a:lnTo>
                    <a:pt x="1" y="35"/>
                  </a:lnTo>
                  <a:lnTo>
                    <a:pt x="1" y="536"/>
                  </a:lnTo>
                  <a:lnTo>
                    <a:pt x="2158" y="536"/>
                  </a:lnTo>
                  <a:lnTo>
                    <a:pt x="2158"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54;p62">
              <a:extLst>
                <a:ext uri="{FF2B5EF4-FFF2-40B4-BE49-F238E27FC236}">
                  <a16:creationId xmlns:a16="http://schemas.microsoft.com/office/drawing/2014/main" id="{3A5A4976-E36C-5A81-9003-30657B698001}"/>
                </a:ext>
              </a:extLst>
            </p:cNvPr>
            <p:cNvSpPr/>
            <p:nvPr/>
          </p:nvSpPr>
          <p:spPr>
            <a:xfrm>
              <a:off x="5480193" y="3751676"/>
              <a:ext cx="142388" cy="65146"/>
            </a:xfrm>
            <a:custGeom>
              <a:avLst/>
              <a:gdLst/>
              <a:ahLst/>
              <a:cxnLst/>
              <a:rect l="l" t="t" r="r" b="b"/>
              <a:pathLst>
                <a:path w="3084" h="1411" extrusionOk="0">
                  <a:moveTo>
                    <a:pt x="0" y="1"/>
                  </a:moveTo>
                  <a:lnTo>
                    <a:pt x="0" y="1411"/>
                  </a:lnTo>
                  <a:lnTo>
                    <a:pt x="3084" y="1411"/>
                  </a:lnTo>
                  <a:lnTo>
                    <a:pt x="3084"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55;p62">
              <a:extLst>
                <a:ext uri="{FF2B5EF4-FFF2-40B4-BE49-F238E27FC236}">
                  <a16:creationId xmlns:a16="http://schemas.microsoft.com/office/drawing/2014/main" id="{6E3FE1D9-95FA-F413-B5DE-F1DAE0EE6E85}"/>
                </a:ext>
              </a:extLst>
            </p:cNvPr>
            <p:cNvSpPr/>
            <p:nvPr/>
          </p:nvSpPr>
          <p:spPr>
            <a:xfrm>
              <a:off x="4530600" y="3714046"/>
              <a:ext cx="171845" cy="300844"/>
            </a:xfrm>
            <a:custGeom>
              <a:avLst/>
              <a:gdLst/>
              <a:ahLst/>
              <a:cxnLst/>
              <a:rect l="l" t="t" r="r" b="b"/>
              <a:pathLst>
                <a:path w="3722" h="6516" extrusionOk="0">
                  <a:moveTo>
                    <a:pt x="1488" y="0"/>
                  </a:moveTo>
                  <a:lnTo>
                    <a:pt x="1488" y="3500"/>
                  </a:lnTo>
                  <a:cubicBezTo>
                    <a:pt x="638" y="3678"/>
                    <a:pt x="1" y="4426"/>
                    <a:pt x="1" y="5309"/>
                  </a:cubicBezTo>
                  <a:cubicBezTo>
                    <a:pt x="1" y="5768"/>
                    <a:pt x="179" y="6193"/>
                    <a:pt x="460" y="6516"/>
                  </a:cubicBezTo>
                  <a:lnTo>
                    <a:pt x="961" y="6091"/>
                  </a:lnTo>
                  <a:cubicBezTo>
                    <a:pt x="782" y="5879"/>
                    <a:pt x="672" y="5590"/>
                    <a:pt x="672" y="5309"/>
                  </a:cubicBezTo>
                  <a:cubicBezTo>
                    <a:pt x="672" y="4672"/>
                    <a:pt x="1207" y="4137"/>
                    <a:pt x="1844" y="4137"/>
                  </a:cubicBezTo>
                  <a:cubicBezTo>
                    <a:pt x="2515" y="4137"/>
                    <a:pt x="3051" y="4672"/>
                    <a:pt x="3051" y="5309"/>
                  </a:cubicBezTo>
                  <a:cubicBezTo>
                    <a:pt x="3051" y="5590"/>
                    <a:pt x="2940" y="5836"/>
                    <a:pt x="2762" y="6048"/>
                  </a:cubicBezTo>
                  <a:lnTo>
                    <a:pt x="3297" y="6516"/>
                  </a:lnTo>
                  <a:cubicBezTo>
                    <a:pt x="3543" y="6159"/>
                    <a:pt x="3722" y="5734"/>
                    <a:pt x="3722" y="5309"/>
                  </a:cubicBezTo>
                  <a:cubicBezTo>
                    <a:pt x="3722" y="4426"/>
                    <a:pt x="3085" y="3678"/>
                    <a:pt x="2235" y="3500"/>
                  </a:cubicBezTo>
                  <a:lnTo>
                    <a:pt x="2235" y="0"/>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56;p62">
              <a:extLst>
                <a:ext uri="{FF2B5EF4-FFF2-40B4-BE49-F238E27FC236}">
                  <a16:creationId xmlns:a16="http://schemas.microsoft.com/office/drawing/2014/main" id="{42DB4D10-C6FD-4568-7517-F060A386FE29}"/>
                </a:ext>
              </a:extLst>
            </p:cNvPr>
            <p:cNvSpPr/>
            <p:nvPr/>
          </p:nvSpPr>
          <p:spPr>
            <a:xfrm>
              <a:off x="4566705" y="3354284"/>
              <a:ext cx="259706" cy="407219"/>
            </a:xfrm>
            <a:custGeom>
              <a:avLst/>
              <a:gdLst/>
              <a:ahLst/>
              <a:cxnLst/>
              <a:rect l="l" t="t" r="r" b="b"/>
              <a:pathLst>
                <a:path w="5625" h="8820" extrusionOk="0">
                  <a:moveTo>
                    <a:pt x="4988" y="2156"/>
                  </a:moveTo>
                  <a:lnTo>
                    <a:pt x="4987" y="2160"/>
                  </a:lnTo>
                  <a:lnTo>
                    <a:pt x="5029" y="2160"/>
                  </a:lnTo>
                  <a:cubicBezTo>
                    <a:pt x="5021" y="2160"/>
                    <a:pt x="5007" y="2158"/>
                    <a:pt x="4988" y="2156"/>
                  </a:cubicBezTo>
                  <a:close/>
                  <a:moveTo>
                    <a:pt x="4742" y="1"/>
                  </a:moveTo>
                  <a:cubicBezTo>
                    <a:pt x="4163" y="1"/>
                    <a:pt x="3373" y="138"/>
                    <a:pt x="2583" y="716"/>
                  </a:cubicBezTo>
                  <a:cubicBezTo>
                    <a:pt x="884" y="1990"/>
                    <a:pt x="0" y="4708"/>
                    <a:pt x="0" y="8820"/>
                  </a:cubicBezTo>
                  <a:lnTo>
                    <a:pt x="2158" y="8820"/>
                  </a:lnTo>
                  <a:cubicBezTo>
                    <a:pt x="2158" y="4428"/>
                    <a:pt x="3186" y="2942"/>
                    <a:pt x="3823" y="2483"/>
                  </a:cubicBezTo>
                  <a:cubicBezTo>
                    <a:pt x="4181" y="2195"/>
                    <a:pt x="4535" y="2141"/>
                    <a:pt x="4767" y="2141"/>
                  </a:cubicBezTo>
                  <a:cubicBezTo>
                    <a:pt x="4865" y="2141"/>
                    <a:pt x="4942" y="2151"/>
                    <a:pt x="4988" y="2156"/>
                  </a:cubicBezTo>
                  <a:lnTo>
                    <a:pt x="4988" y="2156"/>
                  </a:lnTo>
                  <a:lnTo>
                    <a:pt x="5624" y="113"/>
                  </a:lnTo>
                  <a:cubicBezTo>
                    <a:pt x="5562" y="97"/>
                    <a:pt x="5226" y="1"/>
                    <a:pt x="4742"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57;p62">
              <a:extLst>
                <a:ext uri="{FF2B5EF4-FFF2-40B4-BE49-F238E27FC236}">
                  <a16:creationId xmlns:a16="http://schemas.microsoft.com/office/drawing/2014/main" id="{D969310F-4E1A-CF21-6C9C-ED3819E3F69A}"/>
                </a:ext>
              </a:extLst>
            </p:cNvPr>
            <p:cNvSpPr/>
            <p:nvPr/>
          </p:nvSpPr>
          <p:spPr>
            <a:xfrm>
              <a:off x="4787124" y="3354377"/>
              <a:ext cx="39291" cy="99681"/>
            </a:xfrm>
            <a:custGeom>
              <a:avLst/>
              <a:gdLst/>
              <a:ahLst/>
              <a:cxnLst/>
              <a:rect l="l" t="t" r="r" b="b"/>
              <a:pathLst>
                <a:path w="851" h="2159" extrusionOk="0">
                  <a:moveTo>
                    <a:pt x="77" y="0"/>
                  </a:moveTo>
                  <a:lnTo>
                    <a:pt x="1" y="2124"/>
                  </a:lnTo>
                  <a:cubicBezTo>
                    <a:pt x="93" y="2124"/>
                    <a:pt x="172" y="2138"/>
                    <a:pt x="216" y="2148"/>
                  </a:cubicBezTo>
                  <a:lnTo>
                    <a:pt x="216" y="2148"/>
                  </a:lnTo>
                  <a:lnTo>
                    <a:pt x="850" y="111"/>
                  </a:lnTo>
                  <a:cubicBezTo>
                    <a:pt x="782" y="77"/>
                    <a:pt x="502" y="0"/>
                    <a:pt x="77" y="0"/>
                  </a:cubicBezTo>
                  <a:close/>
                  <a:moveTo>
                    <a:pt x="216" y="2148"/>
                  </a:moveTo>
                  <a:lnTo>
                    <a:pt x="213" y="2158"/>
                  </a:lnTo>
                  <a:lnTo>
                    <a:pt x="255" y="2158"/>
                  </a:lnTo>
                  <a:cubicBezTo>
                    <a:pt x="255" y="2158"/>
                    <a:pt x="241" y="2154"/>
                    <a:pt x="216" y="2148"/>
                  </a:cubicBezTo>
                  <a:close/>
                </a:path>
              </a:pathLst>
            </a:custGeom>
            <a:solidFill>
              <a:srgbClr val="FF9F65"/>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58;p62">
              <a:extLst>
                <a:ext uri="{FF2B5EF4-FFF2-40B4-BE49-F238E27FC236}">
                  <a16:creationId xmlns:a16="http://schemas.microsoft.com/office/drawing/2014/main" id="{939F7AA1-FE50-AA58-C3F4-266878012D6E}"/>
                </a:ext>
              </a:extLst>
            </p:cNvPr>
            <p:cNvSpPr/>
            <p:nvPr/>
          </p:nvSpPr>
          <p:spPr>
            <a:xfrm>
              <a:off x="4566705" y="3736762"/>
              <a:ext cx="99681" cy="24747"/>
            </a:xfrm>
            <a:custGeom>
              <a:avLst/>
              <a:gdLst/>
              <a:ahLst/>
              <a:cxnLst/>
              <a:rect l="l" t="t" r="r" b="b"/>
              <a:pathLst>
                <a:path w="2159" h="536" extrusionOk="0">
                  <a:moveTo>
                    <a:pt x="0" y="1"/>
                  </a:moveTo>
                  <a:lnTo>
                    <a:pt x="0" y="536"/>
                  </a:lnTo>
                  <a:lnTo>
                    <a:pt x="2158" y="536"/>
                  </a:lnTo>
                  <a:lnTo>
                    <a:pt x="2158" y="35"/>
                  </a:lnTo>
                  <a:lnTo>
                    <a:pt x="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59;p62">
              <a:extLst>
                <a:ext uri="{FF2B5EF4-FFF2-40B4-BE49-F238E27FC236}">
                  <a16:creationId xmlns:a16="http://schemas.microsoft.com/office/drawing/2014/main" id="{6329C0E3-9A39-C11E-EFC1-537A9A7394FC}"/>
                </a:ext>
              </a:extLst>
            </p:cNvPr>
            <p:cNvSpPr/>
            <p:nvPr/>
          </p:nvSpPr>
          <p:spPr>
            <a:xfrm>
              <a:off x="4545513" y="3751676"/>
              <a:ext cx="142019" cy="65146"/>
            </a:xfrm>
            <a:custGeom>
              <a:avLst/>
              <a:gdLst/>
              <a:ahLst/>
              <a:cxnLst/>
              <a:rect l="l" t="t" r="r" b="b"/>
              <a:pathLst>
                <a:path w="3076" h="1411" extrusionOk="0">
                  <a:moveTo>
                    <a:pt x="1" y="1"/>
                  </a:moveTo>
                  <a:lnTo>
                    <a:pt x="1" y="1411"/>
                  </a:lnTo>
                  <a:lnTo>
                    <a:pt x="3076" y="1411"/>
                  </a:lnTo>
                  <a:lnTo>
                    <a:pt x="3076"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60;p62">
              <a:extLst>
                <a:ext uri="{FF2B5EF4-FFF2-40B4-BE49-F238E27FC236}">
                  <a16:creationId xmlns:a16="http://schemas.microsoft.com/office/drawing/2014/main" id="{09ED248E-58DE-E08B-9867-F9359906ECC6}"/>
                </a:ext>
              </a:extLst>
            </p:cNvPr>
            <p:cNvSpPr/>
            <p:nvPr/>
          </p:nvSpPr>
          <p:spPr>
            <a:xfrm>
              <a:off x="4958926" y="3833259"/>
              <a:ext cx="267925" cy="224017"/>
            </a:xfrm>
            <a:custGeom>
              <a:avLst/>
              <a:gdLst/>
              <a:ahLst/>
              <a:cxnLst/>
              <a:rect l="l" t="t" r="r" b="b"/>
              <a:pathLst>
                <a:path w="5803" h="4852" extrusionOk="0">
                  <a:moveTo>
                    <a:pt x="2549" y="1"/>
                  </a:moveTo>
                  <a:lnTo>
                    <a:pt x="2549" y="1733"/>
                  </a:lnTo>
                  <a:cubicBezTo>
                    <a:pt x="1130" y="1912"/>
                    <a:pt x="0" y="3152"/>
                    <a:pt x="0" y="4605"/>
                  </a:cubicBezTo>
                  <a:cubicBezTo>
                    <a:pt x="0" y="4741"/>
                    <a:pt x="102" y="4851"/>
                    <a:pt x="247" y="4851"/>
                  </a:cubicBezTo>
                  <a:lnTo>
                    <a:pt x="1130" y="4851"/>
                  </a:lnTo>
                  <a:cubicBezTo>
                    <a:pt x="1275" y="4851"/>
                    <a:pt x="1377" y="4741"/>
                    <a:pt x="1377" y="4605"/>
                  </a:cubicBezTo>
                  <a:cubicBezTo>
                    <a:pt x="1377" y="4494"/>
                    <a:pt x="1275" y="4392"/>
                    <a:pt x="1130" y="4392"/>
                  </a:cubicBezTo>
                  <a:lnTo>
                    <a:pt x="671" y="4392"/>
                  </a:lnTo>
                  <a:cubicBezTo>
                    <a:pt x="816" y="3254"/>
                    <a:pt x="1733" y="2371"/>
                    <a:pt x="2906" y="2371"/>
                  </a:cubicBezTo>
                  <a:cubicBezTo>
                    <a:pt x="4035" y="2371"/>
                    <a:pt x="4987" y="3254"/>
                    <a:pt x="5097" y="4392"/>
                  </a:cubicBezTo>
                  <a:lnTo>
                    <a:pt x="4639" y="4392"/>
                  </a:lnTo>
                  <a:cubicBezTo>
                    <a:pt x="4528" y="4392"/>
                    <a:pt x="4426" y="4494"/>
                    <a:pt x="4426" y="4605"/>
                  </a:cubicBezTo>
                  <a:cubicBezTo>
                    <a:pt x="4426" y="4741"/>
                    <a:pt x="4528" y="4851"/>
                    <a:pt x="4639" y="4851"/>
                  </a:cubicBezTo>
                  <a:lnTo>
                    <a:pt x="5556" y="4851"/>
                  </a:lnTo>
                  <a:cubicBezTo>
                    <a:pt x="5700" y="4851"/>
                    <a:pt x="5802" y="4741"/>
                    <a:pt x="5802" y="4605"/>
                  </a:cubicBezTo>
                  <a:cubicBezTo>
                    <a:pt x="5802" y="3152"/>
                    <a:pt x="4673" y="1912"/>
                    <a:pt x="3254" y="1733"/>
                  </a:cubicBezTo>
                  <a:lnTo>
                    <a:pt x="325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61;p62">
              <a:extLst>
                <a:ext uri="{FF2B5EF4-FFF2-40B4-BE49-F238E27FC236}">
                  <a16:creationId xmlns:a16="http://schemas.microsoft.com/office/drawing/2014/main" id="{E9D3C3B9-10C8-C86E-BDED-2E098BF0E6C9}"/>
                </a:ext>
              </a:extLst>
            </p:cNvPr>
            <p:cNvSpPr/>
            <p:nvPr/>
          </p:nvSpPr>
          <p:spPr>
            <a:xfrm>
              <a:off x="5022457" y="3803848"/>
              <a:ext cx="140865" cy="78489"/>
            </a:xfrm>
            <a:custGeom>
              <a:avLst/>
              <a:gdLst/>
              <a:ahLst/>
              <a:cxnLst/>
              <a:rect l="l" t="t" r="r" b="b"/>
              <a:pathLst>
                <a:path w="3051" h="1700" extrusionOk="0">
                  <a:moveTo>
                    <a:pt x="748" y="0"/>
                  </a:moveTo>
                  <a:cubicBezTo>
                    <a:pt x="323" y="0"/>
                    <a:pt x="1" y="323"/>
                    <a:pt x="1" y="748"/>
                  </a:cubicBezTo>
                  <a:lnTo>
                    <a:pt x="1" y="960"/>
                  </a:lnTo>
                  <a:cubicBezTo>
                    <a:pt x="1" y="1385"/>
                    <a:pt x="323" y="1699"/>
                    <a:pt x="748" y="1699"/>
                  </a:cubicBezTo>
                  <a:lnTo>
                    <a:pt x="2303" y="1699"/>
                  </a:lnTo>
                  <a:cubicBezTo>
                    <a:pt x="2727" y="1699"/>
                    <a:pt x="3050" y="1385"/>
                    <a:pt x="3050" y="960"/>
                  </a:cubicBezTo>
                  <a:lnTo>
                    <a:pt x="3050" y="748"/>
                  </a:lnTo>
                  <a:cubicBezTo>
                    <a:pt x="3050" y="323"/>
                    <a:pt x="2727" y="0"/>
                    <a:pt x="2303" y="0"/>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62;p62">
              <a:extLst>
                <a:ext uri="{FF2B5EF4-FFF2-40B4-BE49-F238E27FC236}">
                  <a16:creationId xmlns:a16="http://schemas.microsoft.com/office/drawing/2014/main" id="{E64E3CEB-FCA8-CEDA-1AA2-5F5945A9B984}"/>
                </a:ext>
              </a:extLst>
            </p:cNvPr>
            <p:cNvSpPr/>
            <p:nvPr/>
          </p:nvSpPr>
          <p:spPr>
            <a:xfrm>
              <a:off x="4950661" y="3684636"/>
              <a:ext cx="284407" cy="158455"/>
            </a:xfrm>
            <a:custGeom>
              <a:avLst/>
              <a:gdLst/>
              <a:ahLst/>
              <a:cxnLst/>
              <a:rect l="l" t="t" r="r" b="b"/>
              <a:pathLst>
                <a:path w="6160" h="3432" extrusionOk="0">
                  <a:moveTo>
                    <a:pt x="1488" y="0"/>
                  </a:moveTo>
                  <a:cubicBezTo>
                    <a:pt x="672" y="0"/>
                    <a:pt x="1" y="671"/>
                    <a:pt x="1" y="1487"/>
                  </a:cubicBezTo>
                  <a:lnTo>
                    <a:pt x="1" y="1945"/>
                  </a:lnTo>
                  <a:cubicBezTo>
                    <a:pt x="1" y="2761"/>
                    <a:pt x="672" y="3432"/>
                    <a:pt x="1488" y="3432"/>
                  </a:cubicBezTo>
                  <a:lnTo>
                    <a:pt x="4673" y="3432"/>
                  </a:lnTo>
                  <a:cubicBezTo>
                    <a:pt x="5489" y="3432"/>
                    <a:pt x="6160" y="2761"/>
                    <a:pt x="6160" y="1945"/>
                  </a:cubicBezTo>
                  <a:lnTo>
                    <a:pt x="6160" y="1487"/>
                  </a:lnTo>
                  <a:cubicBezTo>
                    <a:pt x="6160" y="671"/>
                    <a:pt x="5489" y="0"/>
                    <a:pt x="4673"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63;p62">
              <a:extLst>
                <a:ext uri="{FF2B5EF4-FFF2-40B4-BE49-F238E27FC236}">
                  <a16:creationId xmlns:a16="http://schemas.microsoft.com/office/drawing/2014/main" id="{25677392-EAC2-2398-0646-5DF164A07471}"/>
                </a:ext>
              </a:extLst>
            </p:cNvPr>
            <p:cNvSpPr/>
            <p:nvPr/>
          </p:nvSpPr>
          <p:spPr>
            <a:xfrm>
              <a:off x="5019317" y="3967385"/>
              <a:ext cx="147144" cy="191051"/>
            </a:xfrm>
            <a:custGeom>
              <a:avLst/>
              <a:gdLst/>
              <a:ahLst/>
              <a:cxnLst/>
              <a:rect l="l" t="t" r="r" b="b"/>
              <a:pathLst>
                <a:path w="3187" h="4138" extrusionOk="0">
                  <a:moveTo>
                    <a:pt x="1487" y="1"/>
                  </a:moveTo>
                  <a:cubicBezTo>
                    <a:pt x="672" y="1"/>
                    <a:pt x="1" y="672"/>
                    <a:pt x="1" y="1487"/>
                  </a:cubicBezTo>
                  <a:lnTo>
                    <a:pt x="1" y="2651"/>
                  </a:lnTo>
                  <a:cubicBezTo>
                    <a:pt x="1" y="3501"/>
                    <a:pt x="672" y="4138"/>
                    <a:pt x="1487" y="4138"/>
                  </a:cubicBezTo>
                  <a:lnTo>
                    <a:pt x="1700" y="4138"/>
                  </a:lnTo>
                  <a:cubicBezTo>
                    <a:pt x="2549" y="4138"/>
                    <a:pt x="3186" y="3501"/>
                    <a:pt x="3186" y="2651"/>
                  </a:cubicBezTo>
                  <a:lnTo>
                    <a:pt x="3186" y="1487"/>
                  </a:lnTo>
                  <a:cubicBezTo>
                    <a:pt x="3186" y="672"/>
                    <a:pt x="2549" y="1"/>
                    <a:pt x="1700"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64;p62">
              <a:extLst>
                <a:ext uri="{FF2B5EF4-FFF2-40B4-BE49-F238E27FC236}">
                  <a16:creationId xmlns:a16="http://schemas.microsoft.com/office/drawing/2014/main" id="{700EAB22-0FBF-F720-91A4-6698BE1BA7C2}"/>
                </a:ext>
              </a:extLst>
            </p:cNvPr>
            <p:cNvSpPr/>
            <p:nvPr/>
          </p:nvSpPr>
          <p:spPr>
            <a:xfrm>
              <a:off x="4777336" y="3169648"/>
              <a:ext cx="631098" cy="601687"/>
            </a:xfrm>
            <a:custGeom>
              <a:avLst/>
              <a:gdLst/>
              <a:ahLst/>
              <a:cxnLst/>
              <a:rect l="l" t="t" r="r" b="b"/>
              <a:pathLst>
                <a:path w="13669" h="13032" extrusionOk="0">
                  <a:moveTo>
                    <a:pt x="2302" y="0"/>
                  </a:moveTo>
                  <a:cubicBezTo>
                    <a:pt x="1028" y="0"/>
                    <a:pt x="0" y="1028"/>
                    <a:pt x="0" y="2302"/>
                  </a:cubicBezTo>
                  <a:lnTo>
                    <a:pt x="0" y="10729"/>
                  </a:lnTo>
                  <a:cubicBezTo>
                    <a:pt x="0" y="12003"/>
                    <a:pt x="1028" y="13031"/>
                    <a:pt x="2302" y="13031"/>
                  </a:cubicBezTo>
                  <a:lnTo>
                    <a:pt x="11366" y="13031"/>
                  </a:lnTo>
                  <a:cubicBezTo>
                    <a:pt x="12641" y="13031"/>
                    <a:pt x="13668" y="12003"/>
                    <a:pt x="13668" y="10729"/>
                  </a:cubicBezTo>
                  <a:lnTo>
                    <a:pt x="13668" y="2302"/>
                  </a:lnTo>
                  <a:cubicBezTo>
                    <a:pt x="13668" y="1028"/>
                    <a:pt x="12641" y="0"/>
                    <a:pt x="11366" y="0"/>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65;p62">
              <a:extLst>
                <a:ext uri="{FF2B5EF4-FFF2-40B4-BE49-F238E27FC236}">
                  <a16:creationId xmlns:a16="http://schemas.microsoft.com/office/drawing/2014/main" id="{E750DA53-713C-9E5E-68E9-1C02AC857B7B}"/>
                </a:ext>
              </a:extLst>
            </p:cNvPr>
            <p:cNvSpPr/>
            <p:nvPr/>
          </p:nvSpPr>
          <p:spPr>
            <a:xfrm>
              <a:off x="4777336" y="2731949"/>
              <a:ext cx="631098" cy="476936"/>
            </a:xfrm>
            <a:custGeom>
              <a:avLst/>
              <a:gdLst/>
              <a:ahLst/>
              <a:cxnLst/>
              <a:rect l="l" t="t" r="r" b="b"/>
              <a:pathLst>
                <a:path w="13669" h="10330" extrusionOk="0">
                  <a:moveTo>
                    <a:pt x="6839" y="0"/>
                  </a:moveTo>
                  <a:cubicBezTo>
                    <a:pt x="3050" y="0"/>
                    <a:pt x="0" y="3075"/>
                    <a:pt x="0" y="6864"/>
                  </a:cubicBezTo>
                  <a:lnTo>
                    <a:pt x="0" y="10330"/>
                  </a:lnTo>
                  <a:lnTo>
                    <a:pt x="13668" y="10330"/>
                  </a:lnTo>
                  <a:lnTo>
                    <a:pt x="13668" y="6864"/>
                  </a:lnTo>
                  <a:cubicBezTo>
                    <a:pt x="13668" y="3075"/>
                    <a:pt x="10619" y="0"/>
                    <a:pt x="6839" y="0"/>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66;p62">
              <a:extLst>
                <a:ext uri="{FF2B5EF4-FFF2-40B4-BE49-F238E27FC236}">
                  <a16:creationId xmlns:a16="http://schemas.microsoft.com/office/drawing/2014/main" id="{4826113C-9821-6DB6-0A50-B635A121EAFE}"/>
                </a:ext>
              </a:extLst>
            </p:cNvPr>
            <p:cNvSpPr/>
            <p:nvPr/>
          </p:nvSpPr>
          <p:spPr>
            <a:xfrm>
              <a:off x="4702401" y="3208847"/>
              <a:ext cx="780919" cy="160487"/>
            </a:xfrm>
            <a:custGeom>
              <a:avLst/>
              <a:gdLst/>
              <a:ahLst/>
              <a:cxnLst/>
              <a:rect l="l" t="t" r="r" b="b"/>
              <a:pathLst>
                <a:path w="16914" h="3476" extrusionOk="0">
                  <a:moveTo>
                    <a:pt x="1734" y="1"/>
                  </a:moveTo>
                  <a:cubicBezTo>
                    <a:pt x="774" y="1"/>
                    <a:pt x="1" y="782"/>
                    <a:pt x="1" y="1742"/>
                  </a:cubicBezTo>
                  <a:cubicBezTo>
                    <a:pt x="1" y="2694"/>
                    <a:pt x="774" y="3475"/>
                    <a:pt x="1734" y="3475"/>
                  </a:cubicBezTo>
                  <a:lnTo>
                    <a:pt x="15181" y="3475"/>
                  </a:lnTo>
                  <a:cubicBezTo>
                    <a:pt x="16141" y="3475"/>
                    <a:pt x="16914" y="2694"/>
                    <a:pt x="16914" y="1742"/>
                  </a:cubicBezTo>
                  <a:cubicBezTo>
                    <a:pt x="16914" y="782"/>
                    <a:pt x="16141" y="1"/>
                    <a:pt x="1518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67;p62">
              <a:extLst>
                <a:ext uri="{FF2B5EF4-FFF2-40B4-BE49-F238E27FC236}">
                  <a16:creationId xmlns:a16="http://schemas.microsoft.com/office/drawing/2014/main" id="{71F838B8-D1DC-8692-DBA9-7378AECD44C1}"/>
                </a:ext>
              </a:extLst>
            </p:cNvPr>
            <p:cNvSpPr/>
            <p:nvPr/>
          </p:nvSpPr>
          <p:spPr>
            <a:xfrm>
              <a:off x="4944013" y="3421416"/>
              <a:ext cx="297750" cy="98111"/>
            </a:xfrm>
            <a:custGeom>
              <a:avLst/>
              <a:gdLst/>
              <a:ahLst/>
              <a:cxnLst/>
              <a:rect l="l" t="t" r="r" b="b"/>
              <a:pathLst>
                <a:path w="6449" h="2125" extrusionOk="0">
                  <a:moveTo>
                    <a:pt x="1062" y="1"/>
                  </a:moveTo>
                  <a:cubicBezTo>
                    <a:pt x="468" y="1"/>
                    <a:pt x="1" y="460"/>
                    <a:pt x="1" y="1063"/>
                  </a:cubicBezTo>
                  <a:cubicBezTo>
                    <a:pt x="1" y="1666"/>
                    <a:pt x="468" y="2125"/>
                    <a:pt x="1062" y="2125"/>
                  </a:cubicBezTo>
                  <a:lnTo>
                    <a:pt x="5386" y="2125"/>
                  </a:lnTo>
                  <a:cubicBezTo>
                    <a:pt x="5989" y="2125"/>
                    <a:pt x="6448" y="1666"/>
                    <a:pt x="6448" y="1063"/>
                  </a:cubicBezTo>
                  <a:cubicBezTo>
                    <a:pt x="6448" y="460"/>
                    <a:pt x="5989" y="1"/>
                    <a:pt x="5386"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68;p62">
              <a:extLst>
                <a:ext uri="{FF2B5EF4-FFF2-40B4-BE49-F238E27FC236}">
                  <a16:creationId xmlns:a16="http://schemas.microsoft.com/office/drawing/2014/main" id="{8F6B7CD3-4274-8B73-D09F-D2AE91ABFFE4}"/>
                </a:ext>
              </a:extLst>
            </p:cNvPr>
            <p:cNvSpPr/>
            <p:nvPr/>
          </p:nvSpPr>
          <p:spPr>
            <a:xfrm>
              <a:off x="4976978" y="3444179"/>
              <a:ext cx="52172" cy="52588"/>
            </a:xfrm>
            <a:custGeom>
              <a:avLst/>
              <a:gdLst/>
              <a:ahLst/>
              <a:cxnLst/>
              <a:rect l="l" t="t" r="r" b="b"/>
              <a:pathLst>
                <a:path w="1130" h="1139" extrusionOk="0">
                  <a:moveTo>
                    <a:pt x="561" y="1"/>
                  </a:moveTo>
                  <a:cubicBezTo>
                    <a:pt x="246" y="1"/>
                    <a:pt x="0" y="256"/>
                    <a:pt x="0" y="570"/>
                  </a:cubicBezTo>
                  <a:cubicBezTo>
                    <a:pt x="0" y="893"/>
                    <a:pt x="246" y="1139"/>
                    <a:pt x="561" y="1139"/>
                  </a:cubicBezTo>
                  <a:cubicBezTo>
                    <a:pt x="884" y="1139"/>
                    <a:pt x="1130" y="893"/>
                    <a:pt x="1130" y="570"/>
                  </a:cubicBezTo>
                  <a:cubicBezTo>
                    <a:pt x="1130" y="256"/>
                    <a:pt x="884" y="1"/>
                    <a:pt x="561"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69;p62">
              <a:extLst>
                <a:ext uri="{FF2B5EF4-FFF2-40B4-BE49-F238E27FC236}">
                  <a16:creationId xmlns:a16="http://schemas.microsoft.com/office/drawing/2014/main" id="{0B62B023-F16E-C856-0067-935A36F16E81}"/>
                </a:ext>
              </a:extLst>
            </p:cNvPr>
            <p:cNvSpPr/>
            <p:nvPr/>
          </p:nvSpPr>
          <p:spPr>
            <a:xfrm>
              <a:off x="5156583" y="3444179"/>
              <a:ext cx="52218" cy="52588"/>
            </a:xfrm>
            <a:custGeom>
              <a:avLst/>
              <a:gdLst/>
              <a:ahLst/>
              <a:cxnLst/>
              <a:rect l="l" t="t" r="r" b="b"/>
              <a:pathLst>
                <a:path w="1131" h="1139" extrusionOk="0">
                  <a:moveTo>
                    <a:pt x="570" y="1"/>
                  </a:moveTo>
                  <a:cubicBezTo>
                    <a:pt x="247" y="1"/>
                    <a:pt x="1" y="256"/>
                    <a:pt x="1" y="570"/>
                  </a:cubicBezTo>
                  <a:cubicBezTo>
                    <a:pt x="1" y="893"/>
                    <a:pt x="247" y="1139"/>
                    <a:pt x="570" y="1139"/>
                  </a:cubicBezTo>
                  <a:cubicBezTo>
                    <a:pt x="884" y="1139"/>
                    <a:pt x="1131" y="893"/>
                    <a:pt x="1131" y="570"/>
                  </a:cubicBezTo>
                  <a:cubicBezTo>
                    <a:pt x="1131" y="256"/>
                    <a:pt x="884" y="1"/>
                    <a:pt x="57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70;p62">
              <a:extLst>
                <a:ext uri="{FF2B5EF4-FFF2-40B4-BE49-F238E27FC236}">
                  <a16:creationId xmlns:a16="http://schemas.microsoft.com/office/drawing/2014/main" id="{F1832D60-5A4D-F701-2129-25FBDCDFCAB0}"/>
                </a:ext>
              </a:extLst>
            </p:cNvPr>
            <p:cNvSpPr/>
            <p:nvPr/>
          </p:nvSpPr>
          <p:spPr>
            <a:xfrm>
              <a:off x="5143655" y="3594787"/>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71;p62">
              <a:extLst>
                <a:ext uri="{FF2B5EF4-FFF2-40B4-BE49-F238E27FC236}">
                  <a16:creationId xmlns:a16="http://schemas.microsoft.com/office/drawing/2014/main" id="{A08702DF-1FD6-436B-426D-DCAD98446DC4}"/>
                </a:ext>
              </a:extLst>
            </p:cNvPr>
            <p:cNvSpPr/>
            <p:nvPr/>
          </p:nvSpPr>
          <p:spPr>
            <a:xfrm>
              <a:off x="5143655" y="3622628"/>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72;p62">
              <a:extLst>
                <a:ext uri="{FF2B5EF4-FFF2-40B4-BE49-F238E27FC236}">
                  <a16:creationId xmlns:a16="http://schemas.microsoft.com/office/drawing/2014/main" id="{2022F2F3-B12A-AF00-F3F9-1F3B261F9742}"/>
                </a:ext>
              </a:extLst>
            </p:cNvPr>
            <p:cNvSpPr/>
            <p:nvPr/>
          </p:nvSpPr>
          <p:spPr>
            <a:xfrm>
              <a:off x="5143655" y="3652039"/>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73;p62">
              <a:extLst>
                <a:ext uri="{FF2B5EF4-FFF2-40B4-BE49-F238E27FC236}">
                  <a16:creationId xmlns:a16="http://schemas.microsoft.com/office/drawing/2014/main" id="{8BE82A28-0994-FEE6-15A2-169DBA9D57E7}"/>
                </a:ext>
              </a:extLst>
            </p:cNvPr>
            <p:cNvSpPr/>
            <p:nvPr/>
          </p:nvSpPr>
          <p:spPr>
            <a:xfrm>
              <a:off x="5143655" y="3679511"/>
              <a:ext cx="148667" cy="11820"/>
            </a:xfrm>
            <a:custGeom>
              <a:avLst/>
              <a:gdLst/>
              <a:ahLst/>
              <a:cxnLst/>
              <a:rect l="l" t="t" r="r" b="b"/>
              <a:pathLst>
                <a:path w="3220" h="256" extrusionOk="0">
                  <a:moveTo>
                    <a:pt x="0" y="1"/>
                  </a:moveTo>
                  <a:lnTo>
                    <a:pt x="0" y="255"/>
                  </a:lnTo>
                  <a:lnTo>
                    <a:pt x="3220" y="255"/>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74;p62">
              <a:extLst>
                <a:ext uri="{FF2B5EF4-FFF2-40B4-BE49-F238E27FC236}">
                  <a16:creationId xmlns:a16="http://schemas.microsoft.com/office/drawing/2014/main" id="{A54572CC-2F01-D4E6-6145-AE064B464A09}"/>
                </a:ext>
              </a:extLst>
            </p:cNvPr>
            <p:cNvSpPr/>
            <p:nvPr/>
          </p:nvSpPr>
          <p:spPr>
            <a:xfrm>
              <a:off x="4877342" y="3548894"/>
              <a:ext cx="42384" cy="42430"/>
            </a:xfrm>
            <a:custGeom>
              <a:avLst/>
              <a:gdLst/>
              <a:ahLst/>
              <a:cxnLst/>
              <a:rect l="l" t="t" r="r" b="b"/>
              <a:pathLst>
                <a:path w="918" h="919" extrusionOk="0">
                  <a:moveTo>
                    <a:pt x="459" y="1"/>
                  </a:moveTo>
                  <a:cubicBezTo>
                    <a:pt x="213" y="1"/>
                    <a:pt x="0" y="213"/>
                    <a:pt x="0" y="460"/>
                  </a:cubicBezTo>
                  <a:cubicBezTo>
                    <a:pt x="0" y="706"/>
                    <a:pt x="213" y="918"/>
                    <a:pt x="459" y="918"/>
                  </a:cubicBezTo>
                  <a:cubicBezTo>
                    <a:pt x="705" y="918"/>
                    <a:pt x="918" y="706"/>
                    <a:pt x="918" y="460"/>
                  </a:cubicBezTo>
                  <a:cubicBezTo>
                    <a:pt x="918" y="213"/>
                    <a:pt x="705" y="1"/>
                    <a:pt x="459"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75;p62">
              <a:extLst>
                <a:ext uri="{FF2B5EF4-FFF2-40B4-BE49-F238E27FC236}">
                  <a16:creationId xmlns:a16="http://schemas.microsoft.com/office/drawing/2014/main" id="{20A4EE58-26EA-86E3-FB84-5F25B5E78271}"/>
                </a:ext>
              </a:extLst>
            </p:cNvPr>
            <p:cNvSpPr/>
            <p:nvPr/>
          </p:nvSpPr>
          <p:spPr>
            <a:xfrm>
              <a:off x="4877342" y="3603052"/>
              <a:ext cx="42384" cy="40814"/>
            </a:xfrm>
            <a:custGeom>
              <a:avLst/>
              <a:gdLst/>
              <a:ahLst/>
              <a:cxnLst/>
              <a:rect l="l" t="t" r="r" b="b"/>
              <a:pathLst>
                <a:path w="918" h="884" extrusionOk="0">
                  <a:moveTo>
                    <a:pt x="459" y="0"/>
                  </a:moveTo>
                  <a:cubicBezTo>
                    <a:pt x="213" y="0"/>
                    <a:pt x="0" y="170"/>
                    <a:pt x="0" y="425"/>
                  </a:cubicBezTo>
                  <a:cubicBezTo>
                    <a:pt x="0" y="671"/>
                    <a:pt x="213" y="884"/>
                    <a:pt x="459" y="884"/>
                  </a:cubicBezTo>
                  <a:cubicBezTo>
                    <a:pt x="705" y="884"/>
                    <a:pt x="918" y="671"/>
                    <a:pt x="918" y="425"/>
                  </a:cubicBezTo>
                  <a:cubicBezTo>
                    <a:pt x="918" y="170"/>
                    <a:pt x="705" y="0"/>
                    <a:pt x="459"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76;p62">
              <a:extLst>
                <a:ext uri="{FF2B5EF4-FFF2-40B4-BE49-F238E27FC236}">
                  <a16:creationId xmlns:a16="http://schemas.microsoft.com/office/drawing/2014/main" id="{09804CDB-976F-7216-F5DF-A4C5DDA5B8F9}"/>
                </a:ext>
              </a:extLst>
            </p:cNvPr>
            <p:cNvSpPr/>
            <p:nvPr/>
          </p:nvSpPr>
          <p:spPr>
            <a:xfrm>
              <a:off x="4877342" y="3655179"/>
              <a:ext cx="42384" cy="40860"/>
            </a:xfrm>
            <a:custGeom>
              <a:avLst/>
              <a:gdLst/>
              <a:ahLst/>
              <a:cxnLst/>
              <a:rect l="l" t="t" r="r" b="b"/>
              <a:pathLst>
                <a:path w="918" h="885" extrusionOk="0">
                  <a:moveTo>
                    <a:pt x="459" y="1"/>
                  </a:moveTo>
                  <a:cubicBezTo>
                    <a:pt x="213" y="1"/>
                    <a:pt x="0" y="179"/>
                    <a:pt x="0" y="426"/>
                  </a:cubicBezTo>
                  <a:cubicBezTo>
                    <a:pt x="0" y="672"/>
                    <a:pt x="213" y="884"/>
                    <a:pt x="459" y="884"/>
                  </a:cubicBezTo>
                  <a:cubicBezTo>
                    <a:pt x="705" y="884"/>
                    <a:pt x="918" y="672"/>
                    <a:pt x="918" y="426"/>
                  </a:cubicBezTo>
                  <a:cubicBezTo>
                    <a:pt x="918" y="179"/>
                    <a:pt x="705" y="1"/>
                    <a:pt x="459"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77;p62">
              <a:extLst>
                <a:ext uri="{FF2B5EF4-FFF2-40B4-BE49-F238E27FC236}">
                  <a16:creationId xmlns:a16="http://schemas.microsoft.com/office/drawing/2014/main" id="{C48221F0-2305-9AFD-AB67-706BC116A48A}"/>
                </a:ext>
              </a:extLst>
            </p:cNvPr>
            <p:cNvSpPr/>
            <p:nvPr/>
          </p:nvSpPr>
          <p:spPr>
            <a:xfrm rot="327889">
              <a:off x="4927342" y="2933081"/>
              <a:ext cx="84192" cy="83053"/>
            </a:xfrm>
            <a:custGeom>
              <a:avLst/>
              <a:gdLst/>
              <a:ahLst/>
              <a:cxnLst/>
              <a:rect l="l" t="t" r="r" b="b"/>
              <a:pathLst>
                <a:path w="1997" h="1970" extrusionOk="0">
                  <a:moveTo>
                    <a:pt x="998" y="0"/>
                  </a:moveTo>
                  <a:cubicBezTo>
                    <a:pt x="446" y="0"/>
                    <a:pt x="0" y="446"/>
                    <a:pt x="0" y="998"/>
                  </a:cubicBezTo>
                  <a:cubicBezTo>
                    <a:pt x="0" y="1557"/>
                    <a:pt x="446" y="1970"/>
                    <a:pt x="998" y="1970"/>
                  </a:cubicBezTo>
                  <a:cubicBezTo>
                    <a:pt x="1550" y="1970"/>
                    <a:pt x="1996" y="1557"/>
                    <a:pt x="1996" y="998"/>
                  </a:cubicBezTo>
                  <a:cubicBezTo>
                    <a:pt x="1996" y="446"/>
                    <a:pt x="1550" y="0"/>
                    <a:pt x="998"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78;p62">
              <a:extLst>
                <a:ext uri="{FF2B5EF4-FFF2-40B4-BE49-F238E27FC236}">
                  <a16:creationId xmlns:a16="http://schemas.microsoft.com/office/drawing/2014/main" id="{CA73D1FD-1E7A-A1F4-B76F-901989802982}"/>
                </a:ext>
              </a:extLst>
            </p:cNvPr>
            <p:cNvSpPr/>
            <p:nvPr/>
          </p:nvSpPr>
          <p:spPr>
            <a:xfrm rot="327889">
              <a:off x="5058371" y="3010713"/>
              <a:ext cx="69057" cy="32547"/>
            </a:xfrm>
            <a:custGeom>
              <a:avLst/>
              <a:gdLst/>
              <a:ahLst/>
              <a:cxnLst/>
              <a:rect l="l" t="t" r="r" b="b"/>
              <a:pathLst>
                <a:path w="1638" h="772" extrusionOk="0">
                  <a:moveTo>
                    <a:pt x="1584" y="0"/>
                  </a:moveTo>
                  <a:cubicBezTo>
                    <a:pt x="1558" y="0"/>
                    <a:pt x="1498" y="27"/>
                    <a:pt x="1498" y="53"/>
                  </a:cubicBezTo>
                  <a:cubicBezTo>
                    <a:pt x="1445" y="273"/>
                    <a:pt x="1305" y="466"/>
                    <a:pt x="1085" y="579"/>
                  </a:cubicBezTo>
                  <a:cubicBezTo>
                    <a:pt x="995" y="619"/>
                    <a:pt x="892" y="641"/>
                    <a:pt x="786" y="641"/>
                  </a:cubicBezTo>
                  <a:cubicBezTo>
                    <a:pt x="664" y="641"/>
                    <a:pt x="537" y="613"/>
                    <a:pt x="420" y="552"/>
                  </a:cubicBezTo>
                  <a:cubicBezTo>
                    <a:pt x="280" y="466"/>
                    <a:pt x="167" y="333"/>
                    <a:pt x="141" y="220"/>
                  </a:cubicBezTo>
                  <a:cubicBezTo>
                    <a:pt x="141" y="166"/>
                    <a:pt x="114" y="166"/>
                    <a:pt x="61" y="166"/>
                  </a:cubicBezTo>
                  <a:cubicBezTo>
                    <a:pt x="34" y="166"/>
                    <a:pt x="1" y="193"/>
                    <a:pt x="34" y="246"/>
                  </a:cubicBezTo>
                  <a:cubicBezTo>
                    <a:pt x="61" y="413"/>
                    <a:pt x="200" y="552"/>
                    <a:pt x="367" y="666"/>
                  </a:cubicBezTo>
                  <a:cubicBezTo>
                    <a:pt x="500" y="719"/>
                    <a:pt x="640" y="772"/>
                    <a:pt x="779" y="772"/>
                  </a:cubicBezTo>
                  <a:cubicBezTo>
                    <a:pt x="919" y="772"/>
                    <a:pt x="1032" y="745"/>
                    <a:pt x="1139" y="692"/>
                  </a:cubicBezTo>
                  <a:cubicBezTo>
                    <a:pt x="1391" y="579"/>
                    <a:pt x="1584" y="333"/>
                    <a:pt x="1638" y="80"/>
                  </a:cubicBezTo>
                  <a:cubicBezTo>
                    <a:pt x="1638" y="53"/>
                    <a:pt x="1611" y="0"/>
                    <a:pt x="1584"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79;p62">
              <a:extLst>
                <a:ext uri="{FF2B5EF4-FFF2-40B4-BE49-F238E27FC236}">
                  <a16:creationId xmlns:a16="http://schemas.microsoft.com/office/drawing/2014/main" id="{AFA7EFAD-F3A6-03AD-6786-21438B16E96B}"/>
                </a:ext>
              </a:extLst>
            </p:cNvPr>
            <p:cNvSpPr/>
            <p:nvPr/>
          </p:nvSpPr>
          <p:spPr>
            <a:xfrm rot="327889">
              <a:off x="5174267" y="2933081"/>
              <a:ext cx="84192" cy="83053"/>
            </a:xfrm>
            <a:custGeom>
              <a:avLst/>
              <a:gdLst/>
              <a:ahLst/>
              <a:cxnLst/>
              <a:rect l="l" t="t" r="r" b="b"/>
              <a:pathLst>
                <a:path w="1997" h="1970" extrusionOk="0">
                  <a:moveTo>
                    <a:pt x="998" y="0"/>
                  </a:moveTo>
                  <a:cubicBezTo>
                    <a:pt x="446" y="0"/>
                    <a:pt x="0" y="446"/>
                    <a:pt x="0" y="998"/>
                  </a:cubicBezTo>
                  <a:cubicBezTo>
                    <a:pt x="0" y="1557"/>
                    <a:pt x="446" y="1970"/>
                    <a:pt x="998" y="1970"/>
                  </a:cubicBezTo>
                  <a:cubicBezTo>
                    <a:pt x="1550" y="1970"/>
                    <a:pt x="1996" y="1557"/>
                    <a:pt x="1996" y="998"/>
                  </a:cubicBezTo>
                  <a:cubicBezTo>
                    <a:pt x="1996" y="446"/>
                    <a:pt x="1550" y="0"/>
                    <a:pt x="998"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213;p54">
            <a:extLst>
              <a:ext uri="{FF2B5EF4-FFF2-40B4-BE49-F238E27FC236}">
                <a16:creationId xmlns:a16="http://schemas.microsoft.com/office/drawing/2014/main" id="{BE95AA64-D12D-D68B-46DF-986E4A3887F8}"/>
              </a:ext>
            </a:extLst>
          </p:cNvPr>
          <p:cNvGrpSpPr/>
          <p:nvPr/>
        </p:nvGrpSpPr>
        <p:grpSpPr>
          <a:xfrm>
            <a:off x="767189" y="5308618"/>
            <a:ext cx="1549946" cy="1160690"/>
            <a:chOff x="6205725" y="1439450"/>
            <a:chExt cx="1549946" cy="1160690"/>
          </a:xfrm>
        </p:grpSpPr>
        <p:grpSp>
          <p:nvGrpSpPr>
            <p:cNvPr id="5" name="Google Shape;1214;p54">
              <a:extLst>
                <a:ext uri="{FF2B5EF4-FFF2-40B4-BE49-F238E27FC236}">
                  <a16:creationId xmlns:a16="http://schemas.microsoft.com/office/drawing/2014/main" id="{63FB9505-4365-4AE3-6625-3A293F0BC852}"/>
                </a:ext>
              </a:extLst>
            </p:cNvPr>
            <p:cNvGrpSpPr/>
            <p:nvPr/>
          </p:nvGrpSpPr>
          <p:grpSpPr>
            <a:xfrm>
              <a:off x="6205725" y="1439450"/>
              <a:ext cx="1549946" cy="1160690"/>
              <a:chOff x="4495450" y="5402775"/>
              <a:chExt cx="1549946" cy="1160690"/>
            </a:xfrm>
          </p:grpSpPr>
          <p:sp>
            <p:nvSpPr>
              <p:cNvPr id="7" name="Google Shape;1215;p54">
                <a:extLst>
                  <a:ext uri="{FF2B5EF4-FFF2-40B4-BE49-F238E27FC236}">
                    <a16:creationId xmlns:a16="http://schemas.microsoft.com/office/drawing/2014/main" id="{753D1C0D-A401-486A-CA09-64CE17316F56}"/>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6;p54">
                <a:extLst>
                  <a:ext uri="{FF2B5EF4-FFF2-40B4-BE49-F238E27FC236}">
                    <a16:creationId xmlns:a16="http://schemas.microsoft.com/office/drawing/2014/main" id="{9082E875-CE03-EF61-523A-EF1BFC4C5797}"/>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7;p54">
                <a:extLst>
                  <a:ext uri="{FF2B5EF4-FFF2-40B4-BE49-F238E27FC236}">
                    <a16:creationId xmlns:a16="http://schemas.microsoft.com/office/drawing/2014/main" id="{2C67D49E-2995-1918-DCD4-7691D13D6164}"/>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8;p54">
                <a:extLst>
                  <a:ext uri="{FF2B5EF4-FFF2-40B4-BE49-F238E27FC236}">
                    <a16:creationId xmlns:a16="http://schemas.microsoft.com/office/drawing/2014/main" id="{33071E11-9281-991A-EC72-D0B239910F8C}"/>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9;p54">
                <a:extLst>
                  <a:ext uri="{FF2B5EF4-FFF2-40B4-BE49-F238E27FC236}">
                    <a16:creationId xmlns:a16="http://schemas.microsoft.com/office/drawing/2014/main" id="{8B4B5E03-3B5E-3D42-621B-8DDDC69BA9F6}"/>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0;p54">
                <a:extLst>
                  <a:ext uri="{FF2B5EF4-FFF2-40B4-BE49-F238E27FC236}">
                    <a16:creationId xmlns:a16="http://schemas.microsoft.com/office/drawing/2014/main" id="{56CE0B95-E1E9-58BE-E2A1-4A41AD37239F}"/>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1;p54">
                <a:extLst>
                  <a:ext uri="{FF2B5EF4-FFF2-40B4-BE49-F238E27FC236}">
                    <a16:creationId xmlns:a16="http://schemas.microsoft.com/office/drawing/2014/main" id="{2329B8C8-09AD-8097-7558-D6A9B62CC866}"/>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2;p54">
                <a:extLst>
                  <a:ext uri="{FF2B5EF4-FFF2-40B4-BE49-F238E27FC236}">
                    <a16:creationId xmlns:a16="http://schemas.microsoft.com/office/drawing/2014/main" id="{128792AB-77AE-9362-D6E7-C357570AC92B}"/>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3;p54">
                <a:extLst>
                  <a:ext uri="{FF2B5EF4-FFF2-40B4-BE49-F238E27FC236}">
                    <a16:creationId xmlns:a16="http://schemas.microsoft.com/office/drawing/2014/main" id="{25441E2D-52B9-64FB-D9BB-D90C0C828F70}"/>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4;p54">
                <a:extLst>
                  <a:ext uri="{FF2B5EF4-FFF2-40B4-BE49-F238E27FC236}">
                    <a16:creationId xmlns:a16="http://schemas.microsoft.com/office/drawing/2014/main" id="{229BCA2B-1AAB-5100-21FC-9F71233C4F7D}"/>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5;p54">
                <a:extLst>
                  <a:ext uri="{FF2B5EF4-FFF2-40B4-BE49-F238E27FC236}">
                    <a16:creationId xmlns:a16="http://schemas.microsoft.com/office/drawing/2014/main" id="{5BA362BA-3182-CB48-A391-756DE0BFC254}"/>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6;p54">
                <a:extLst>
                  <a:ext uri="{FF2B5EF4-FFF2-40B4-BE49-F238E27FC236}">
                    <a16:creationId xmlns:a16="http://schemas.microsoft.com/office/drawing/2014/main" id="{B5C997A6-108C-5C90-94C7-A933E3CF4CC2}"/>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7;p54">
                <a:extLst>
                  <a:ext uri="{FF2B5EF4-FFF2-40B4-BE49-F238E27FC236}">
                    <a16:creationId xmlns:a16="http://schemas.microsoft.com/office/drawing/2014/main" id="{5088246E-B7F3-4D4C-9A07-B8F076409B42}"/>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8;p54">
                <a:extLst>
                  <a:ext uri="{FF2B5EF4-FFF2-40B4-BE49-F238E27FC236}">
                    <a16:creationId xmlns:a16="http://schemas.microsoft.com/office/drawing/2014/main" id="{FB788D05-B3EE-BC0D-064D-E616F49822FC}"/>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9;p54">
                <a:extLst>
                  <a:ext uri="{FF2B5EF4-FFF2-40B4-BE49-F238E27FC236}">
                    <a16:creationId xmlns:a16="http://schemas.microsoft.com/office/drawing/2014/main" id="{52337653-C43D-1D4C-E8A7-F3FF89384548}"/>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0;p54">
                <a:extLst>
                  <a:ext uri="{FF2B5EF4-FFF2-40B4-BE49-F238E27FC236}">
                    <a16:creationId xmlns:a16="http://schemas.microsoft.com/office/drawing/2014/main" id="{72BDA2DC-3447-72C2-1C80-24C2FB1E6565}"/>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1;p54">
                <a:extLst>
                  <a:ext uri="{FF2B5EF4-FFF2-40B4-BE49-F238E27FC236}">
                    <a16:creationId xmlns:a16="http://schemas.microsoft.com/office/drawing/2014/main" id="{FB0B6895-4354-8E22-4C0D-DEED3B5C8BC1}"/>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2;p54">
                <a:extLst>
                  <a:ext uri="{FF2B5EF4-FFF2-40B4-BE49-F238E27FC236}">
                    <a16:creationId xmlns:a16="http://schemas.microsoft.com/office/drawing/2014/main" id="{1EF91469-18DA-D4A3-C78C-826C4DE98185}"/>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3;p54">
                <a:extLst>
                  <a:ext uri="{FF2B5EF4-FFF2-40B4-BE49-F238E27FC236}">
                    <a16:creationId xmlns:a16="http://schemas.microsoft.com/office/drawing/2014/main" id="{7D0C395F-472B-3419-B4FD-CE1089DEC4B0}"/>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4;p54">
                <a:extLst>
                  <a:ext uri="{FF2B5EF4-FFF2-40B4-BE49-F238E27FC236}">
                    <a16:creationId xmlns:a16="http://schemas.microsoft.com/office/drawing/2014/main" id="{FDA8F7FC-1521-AF53-E916-73CD36484D1B}"/>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5;p54">
                <a:extLst>
                  <a:ext uri="{FF2B5EF4-FFF2-40B4-BE49-F238E27FC236}">
                    <a16:creationId xmlns:a16="http://schemas.microsoft.com/office/drawing/2014/main" id="{7B5E168D-6B05-41CE-660A-B770A013AB7B}"/>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6;p54">
                <a:extLst>
                  <a:ext uri="{FF2B5EF4-FFF2-40B4-BE49-F238E27FC236}">
                    <a16:creationId xmlns:a16="http://schemas.microsoft.com/office/drawing/2014/main" id="{72C5F441-7149-FEBB-E591-D6B46B66CCA0}"/>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7;p54">
                <a:extLst>
                  <a:ext uri="{FF2B5EF4-FFF2-40B4-BE49-F238E27FC236}">
                    <a16:creationId xmlns:a16="http://schemas.microsoft.com/office/drawing/2014/main" id="{EE66DBD4-418D-8C1A-A194-B8EDF480D5E5}"/>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8;p54">
                <a:extLst>
                  <a:ext uri="{FF2B5EF4-FFF2-40B4-BE49-F238E27FC236}">
                    <a16:creationId xmlns:a16="http://schemas.microsoft.com/office/drawing/2014/main" id="{2994B90F-ECF5-E3DD-731F-8C5A6CD77A48}"/>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9;p54">
                <a:extLst>
                  <a:ext uri="{FF2B5EF4-FFF2-40B4-BE49-F238E27FC236}">
                    <a16:creationId xmlns:a16="http://schemas.microsoft.com/office/drawing/2014/main" id="{106013E8-947F-AA12-E051-658ED955E907}"/>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0;p54">
                <a:extLst>
                  <a:ext uri="{FF2B5EF4-FFF2-40B4-BE49-F238E27FC236}">
                    <a16:creationId xmlns:a16="http://schemas.microsoft.com/office/drawing/2014/main" id="{0725C009-0B57-E03A-5993-1BD8237E6FCF}"/>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1;p54">
                <a:extLst>
                  <a:ext uri="{FF2B5EF4-FFF2-40B4-BE49-F238E27FC236}">
                    <a16:creationId xmlns:a16="http://schemas.microsoft.com/office/drawing/2014/main" id="{B501DA4C-51CA-D736-68D0-3ED6ADC576BC}"/>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2;p54">
                <a:extLst>
                  <a:ext uri="{FF2B5EF4-FFF2-40B4-BE49-F238E27FC236}">
                    <a16:creationId xmlns:a16="http://schemas.microsoft.com/office/drawing/2014/main" id="{208C489F-7B9D-EEEF-51DE-B44EE8C59ED7}"/>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3;p54">
                <a:extLst>
                  <a:ext uri="{FF2B5EF4-FFF2-40B4-BE49-F238E27FC236}">
                    <a16:creationId xmlns:a16="http://schemas.microsoft.com/office/drawing/2014/main" id="{02ACC025-7C22-5CF4-7673-1A1549E212FB}"/>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4;p54">
                <a:extLst>
                  <a:ext uri="{FF2B5EF4-FFF2-40B4-BE49-F238E27FC236}">
                    <a16:creationId xmlns:a16="http://schemas.microsoft.com/office/drawing/2014/main" id="{29CDE509-D66F-33EA-3C5D-DEE17373F7CA}"/>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5;p54">
                <a:extLst>
                  <a:ext uri="{FF2B5EF4-FFF2-40B4-BE49-F238E27FC236}">
                    <a16:creationId xmlns:a16="http://schemas.microsoft.com/office/drawing/2014/main" id="{4540742D-6FF6-6700-E4E3-7979E1F66973}"/>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6;p54">
                <a:extLst>
                  <a:ext uri="{FF2B5EF4-FFF2-40B4-BE49-F238E27FC236}">
                    <a16:creationId xmlns:a16="http://schemas.microsoft.com/office/drawing/2014/main" id="{5A9A2042-0539-35CD-4093-4FE1A7EB9540}"/>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47;p54">
                <a:extLst>
                  <a:ext uri="{FF2B5EF4-FFF2-40B4-BE49-F238E27FC236}">
                    <a16:creationId xmlns:a16="http://schemas.microsoft.com/office/drawing/2014/main" id="{8CD2A987-44A9-8703-7ADA-C71B2C5044A1}"/>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48;p54">
                <a:extLst>
                  <a:ext uri="{FF2B5EF4-FFF2-40B4-BE49-F238E27FC236}">
                    <a16:creationId xmlns:a16="http://schemas.microsoft.com/office/drawing/2014/main" id="{2BBE907F-92CD-655C-8123-62ADBE4C9CAE}"/>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9;p54">
                <a:extLst>
                  <a:ext uri="{FF2B5EF4-FFF2-40B4-BE49-F238E27FC236}">
                    <a16:creationId xmlns:a16="http://schemas.microsoft.com/office/drawing/2014/main" id="{9158A34C-BFA3-5460-9A5C-ADCE268444B9}"/>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0;p54">
                <a:extLst>
                  <a:ext uri="{FF2B5EF4-FFF2-40B4-BE49-F238E27FC236}">
                    <a16:creationId xmlns:a16="http://schemas.microsoft.com/office/drawing/2014/main" id="{B7D11611-ABF0-D297-AED9-6011A2A9AB7E}"/>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1;p54">
                <a:extLst>
                  <a:ext uri="{FF2B5EF4-FFF2-40B4-BE49-F238E27FC236}">
                    <a16:creationId xmlns:a16="http://schemas.microsoft.com/office/drawing/2014/main" id="{6C2F3D31-476B-05FA-CF41-95E2D3E3D39D}"/>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2;p54">
                <a:extLst>
                  <a:ext uri="{FF2B5EF4-FFF2-40B4-BE49-F238E27FC236}">
                    <a16:creationId xmlns:a16="http://schemas.microsoft.com/office/drawing/2014/main" id="{5CFED658-00EF-9AB9-0353-DE9C60BC3FAA}"/>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53;p54">
                <a:extLst>
                  <a:ext uri="{FF2B5EF4-FFF2-40B4-BE49-F238E27FC236}">
                    <a16:creationId xmlns:a16="http://schemas.microsoft.com/office/drawing/2014/main" id="{88CFEFA3-CF07-04A8-24C2-91F1218144BC}"/>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54;p54">
                <a:extLst>
                  <a:ext uri="{FF2B5EF4-FFF2-40B4-BE49-F238E27FC236}">
                    <a16:creationId xmlns:a16="http://schemas.microsoft.com/office/drawing/2014/main" id="{90C64417-AA1E-7BFB-22C4-0F02495546EB}"/>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55;p54">
                <a:extLst>
                  <a:ext uri="{FF2B5EF4-FFF2-40B4-BE49-F238E27FC236}">
                    <a16:creationId xmlns:a16="http://schemas.microsoft.com/office/drawing/2014/main" id="{A0163AB8-2E1A-EF7D-A11E-0CFB093F889D}"/>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256;p54">
              <a:extLst>
                <a:ext uri="{FF2B5EF4-FFF2-40B4-BE49-F238E27FC236}">
                  <a16:creationId xmlns:a16="http://schemas.microsoft.com/office/drawing/2014/main" id="{769032FE-04D7-406F-2BFE-FDFAAD054027}"/>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2681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CH7: Fancy Git )</a:t>
            </a:r>
          </a:p>
        </p:txBody>
      </p:sp>
      <p:sp>
        <p:nvSpPr>
          <p:cNvPr id="772" name="Google Shape;772;p44"/>
          <p:cNvSpPr txBox="1">
            <a:spLocks noGrp="1"/>
          </p:cNvSpPr>
          <p:nvPr>
            <p:ph type="title"/>
          </p:nvPr>
        </p:nvSpPr>
        <p:spPr>
          <a:xfrm>
            <a:off x="3448950" y="734350"/>
            <a:ext cx="224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Stash</a:t>
            </a:r>
            <a:endParaRPr/>
          </a:p>
        </p:txBody>
      </p:sp>
      <p:sp>
        <p:nvSpPr>
          <p:cNvPr id="773" name="Google Shape;773;p44"/>
          <p:cNvSpPr txBox="1"/>
          <p:nvPr/>
        </p:nvSpPr>
        <p:spPr>
          <a:xfrm>
            <a:off x="4398550" y="1806376"/>
            <a:ext cx="2619000" cy="605264"/>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
                <a:solidFill>
                  <a:schemeClr val="dk1"/>
                </a:solidFill>
                <a:latin typeface="Tomorrow"/>
                <a:ea typeface="Tomorrow"/>
                <a:cs typeface="Tomorrow"/>
                <a:sym typeface="Tomorrow"/>
              </a:rPr>
              <a:t>You made some changes</a:t>
            </a:r>
            <a:endParaRPr>
              <a:solidFill>
                <a:schemeClr val="dk1"/>
              </a:solidFill>
              <a:latin typeface="Tomorrow"/>
              <a:ea typeface="Tomorrow"/>
              <a:cs typeface="Tomorrow"/>
              <a:sym typeface="Tomorrow"/>
            </a:endParaRPr>
          </a:p>
        </p:txBody>
      </p:sp>
      <p:sp>
        <p:nvSpPr>
          <p:cNvPr id="775" name="Google Shape;775;p44"/>
          <p:cNvSpPr txBox="1"/>
          <p:nvPr/>
        </p:nvSpPr>
        <p:spPr>
          <a:xfrm>
            <a:off x="4398550" y="2521020"/>
            <a:ext cx="2730600" cy="1036151"/>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
                <a:solidFill>
                  <a:schemeClr val="dk1"/>
                </a:solidFill>
                <a:latin typeface="Tomorrow"/>
                <a:ea typeface="Tomorrow"/>
                <a:cs typeface="Tomorrow"/>
                <a:sym typeface="Tomorrow"/>
              </a:rPr>
              <a:t>You don’t want to commit yet, and you don’t want to lose them</a:t>
            </a:r>
            <a:endParaRPr>
              <a:solidFill>
                <a:schemeClr val="dk1"/>
              </a:solidFill>
              <a:latin typeface="Tomorrow"/>
              <a:ea typeface="Tomorrow"/>
              <a:cs typeface="Tomorrow"/>
              <a:sym typeface="Tomorrow"/>
            </a:endParaRPr>
          </a:p>
        </p:txBody>
      </p:sp>
      <p:sp>
        <p:nvSpPr>
          <p:cNvPr id="777" name="Google Shape;777;p44"/>
          <p:cNvSpPr txBox="1"/>
          <p:nvPr/>
        </p:nvSpPr>
        <p:spPr>
          <a:xfrm>
            <a:off x="4398549" y="3705346"/>
            <a:ext cx="3317971" cy="615523"/>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solidFill>
                  <a:schemeClr val="dk1"/>
                </a:solidFill>
                <a:latin typeface="Tomorrow"/>
                <a:ea typeface="Tomorrow"/>
                <a:cs typeface="Tomorrow"/>
                <a:sym typeface="Tomorrow"/>
              </a:rPr>
              <a:t>Stash them for now </a:t>
            </a:r>
            <a:br>
              <a:rPr lang="en">
                <a:solidFill>
                  <a:schemeClr val="dk1"/>
                </a:solidFill>
                <a:latin typeface="Tomorrow"/>
                <a:ea typeface="Tomorrow"/>
                <a:cs typeface="Tomorrow"/>
                <a:sym typeface="Tomorrow"/>
              </a:rPr>
            </a:br>
            <a:r>
              <a:rPr lang="en">
                <a:solidFill>
                  <a:schemeClr val="dk1"/>
                </a:solidFill>
                <a:latin typeface="Tomorrow"/>
                <a:ea typeface="Tomorrow"/>
                <a:cs typeface="Tomorrow"/>
                <a:sym typeface="Tomorrow"/>
              </a:rPr>
              <a:t>(Something like Add to watch later)</a:t>
            </a:r>
            <a:endParaRPr>
              <a:solidFill>
                <a:schemeClr val="dk1"/>
              </a:solidFill>
              <a:latin typeface="Tomorrow"/>
              <a:ea typeface="Tomorrow"/>
              <a:cs typeface="Tomorrow"/>
              <a:sym typeface="Tomorrow"/>
            </a:endParaRPr>
          </a:p>
        </p:txBody>
      </p:sp>
      <p:cxnSp>
        <p:nvCxnSpPr>
          <p:cNvPr id="779" name="Google Shape;779;p44"/>
          <p:cNvCxnSpPr>
            <a:stCxn id="772" idx="3"/>
            <a:endCxn id="780" idx="3"/>
          </p:cNvCxnSpPr>
          <p:nvPr/>
        </p:nvCxnSpPr>
        <p:spPr>
          <a:xfrm flipH="1">
            <a:off x="3852625" y="1020700"/>
            <a:ext cx="1842425" cy="780508"/>
          </a:xfrm>
          <a:prstGeom prst="bentConnector4">
            <a:avLst>
              <a:gd name="adj1" fmla="val -12408"/>
              <a:gd name="adj2" fmla="val 68344"/>
            </a:avLst>
          </a:prstGeom>
          <a:noFill/>
          <a:ln w="19050" cap="flat" cmpd="sng">
            <a:solidFill>
              <a:schemeClr val="dk1"/>
            </a:solidFill>
            <a:prstDash val="solid"/>
            <a:round/>
            <a:headEnd type="none" w="med" len="med"/>
            <a:tailEnd type="none" w="med" len="med"/>
          </a:ln>
        </p:spPr>
      </p:cxnSp>
      <p:sp>
        <p:nvSpPr>
          <p:cNvPr id="781" name="Google Shape;781;p44"/>
          <p:cNvSpPr/>
          <p:nvPr/>
        </p:nvSpPr>
        <p:spPr>
          <a:xfrm>
            <a:off x="3527875" y="2731283"/>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02</a:t>
            </a:r>
            <a:endParaRPr/>
          </a:p>
        </p:txBody>
      </p:sp>
      <p:cxnSp>
        <p:nvCxnSpPr>
          <p:cNvPr id="782" name="Google Shape;782;p44"/>
          <p:cNvCxnSpPr>
            <a:stCxn id="781" idx="1"/>
            <a:endCxn id="783" idx="3"/>
          </p:cNvCxnSpPr>
          <p:nvPr/>
        </p:nvCxnSpPr>
        <p:spPr>
          <a:xfrm>
            <a:off x="3852625" y="3346883"/>
            <a:ext cx="0" cy="314400"/>
          </a:xfrm>
          <a:prstGeom prst="straightConnector1">
            <a:avLst/>
          </a:prstGeom>
          <a:noFill/>
          <a:ln w="19050" cap="flat" cmpd="sng">
            <a:solidFill>
              <a:schemeClr val="dk1"/>
            </a:solidFill>
            <a:prstDash val="solid"/>
            <a:round/>
            <a:headEnd type="none" w="med" len="med"/>
            <a:tailEnd type="none" w="med" len="med"/>
          </a:ln>
        </p:spPr>
      </p:cxnSp>
      <p:sp>
        <p:nvSpPr>
          <p:cNvPr id="783" name="Google Shape;783;p44"/>
          <p:cNvSpPr/>
          <p:nvPr/>
        </p:nvSpPr>
        <p:spPr>
          <a:xfrm>
            <a:off x="3527875" y="3661358"/>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03</a:t>
            </a:r>
            <a:endParaRPr/>
          </a:p>
        </p:txBody>
      </p:sp>
      <p:sp>
        <p:nvSpPr>
          <p:cNvPr id="780" name="Google Shape;780;p44"/>
          <p:cNvSpPr/>
          <p:nvPr/>
        </p:nvSpPr>
        <p:spPr>
          <a:xfrm>
            <a:off x="3527875" y="1801208"/>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01</a:t>
            </a:r>
            <a:endParaRPr/>
          </a:p>
        </p:txBody>
      </p:sp>
      <p:cxnSp>
        <p:nvCxnSpPr>
          <p:cNvPr id="784" name="Google Shape;784;p44"/>
          <p:cNvCxnSpPr>
            <a:stCxn id="780" idx="1"/>
            <a:endCxn id="781" idx="3"/>
          </p:cNvCxnSpPr>
          <p:nvPr/>
        </p:nvCxnSpPr>
        <p:spPr>
          <a:xfrm>
            <a:off x="3852625" y="2416808"/>
            <a:ext cx="0" cy="314400"/>
          </a:xfrm>
          <a:prstGeom prst="straightConnector1">
            <a:avLst/>
          </a:prstGeom>
          <a:noFill/>
          <a:ln w="19050" cap="flat" cmpd="sng">
            <a:solidFill>
              <a:schemeClr val="dk1"/>
            </a:solidFill>
            <a:prstDash val="solid"/>
            <a:round/>
            <a:headEnd type="none" w="med" len="med"/>
            <a:tailEnd type="none" w="med" len="med"/>
          </a:ln>
        </p:spPr>
      </p:cxnSp>
      <p:grpSp>
        <p:nvGrpSpPr>
          <p:cNvPr id="6" name="Google Shape;1213;p54">
            <a:extLst>
              <a:ext uri="{FF2B5EF4-FFF2-40B4-BE49-F238E27FC236}">
                <a16:creationId xmlns:a16="http://schemas.microsoft.com/office/drawing/2014/main" id="{38CB388A-57AC-58F3-C483-9BBE691B307A}"/>
              </a:ext>
            </a:extLst>
          </p:cNvPr>
          <p:cNvGrpSpPr/>
          <p:nvPr/>
        </p:nvGrpSpPr>
        <p:grpSpPr>
          <a:xfrm>
            <a:off x="767189" y="2458738"/>
            <a:ext cx="1549946" cy="1160690"/>
            <a:chOff x="6205725" y="1439450"/>
            <a:chExt cx="1549946" cy="1160690"/>
          </a:xfrm>
        </p:grpSpPr>
        <p:grpSp>
          <p:nvGrpSpPr>
            <p:cNvPr id="7" name="Google Shape;1214;p54">
              <a:extLst>
                <a:ext uri="{FF2B5EF4-FFF2-40B4-BE49-F238E27FC236}">
                  <a16:creationId xmlns:a16="http://schemas.microsoft.com/office/drawing/2014/main" id="{939A6424-2F7B-C54C-8655-D327BC4FF239}"/>
                </a:ext>
              </a:extLst>
            </p:cNvPr>
            <p:cNvGrpSpPr/>
            <p:nvPr/>
          </p:nvGrpSpPr>
          <p:grpSpPr>
            <a:xfrm>
              <a:off x="6205725" y="1439450"/>
              <a:ext cx="1549946" cy="1160690"/>
              <a:chOff x="4495450" y="5402775"/>
              <a:chExt cx="1549946" cy="1160690"/>
            </a:xfrm>
          </p:grpSpPr>
          <p:sp>
            <p:nvSpPr>
              <p:cNvPr id="9" name="Google Shape;1215;p54">
                <a:extLst>
                  <a:ext uri="{FF2B5EF4-FFF2-40B4-BE49-F238E27FC236}">
                    <a16:creationId xmlns:a16="http://schemas.microsoft.com/office/drawing/2014/main" id="{0D088852-E60D-86E1-AAF6-A4BBB7565A4F}"/>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16;p54">
                <a:extLst>
                  <a:ext uri="{FF2B5EF4-FFF2-40B4-BE49-F238E27FC236}">
                    <a16:creationId xmlns:a16="http://schemas.microsoft.com/office/drawing/2014/main" id="{EEF164EE-1896-AD09-9D96-B1D45C38E1C4}"/>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17;p54">
                <a:extLst>
                  <a:ext uri="{FF2B5EF4-FFF2-40B4-BE49-F238E27FC236}">
                    <a16:creationId xmlns:a16="http://schemas.microsoft.com/office/drawing/2014/main" id="{BC8F4B27-A05B-5ED0-886D-D7E1A5111BA7}"/>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18;p54">
                <a:extLst>
                  <a:ext uri="{FF2B5EF4-FFF2-40B4-BE49-F238E27FC236}">
                    <a16:creationId xmlns:a16="http://schemas.microsoft.com/office/drawing/2014/main" id="{81C4289C-D484-0584-E0FC-106481BACE5B}"/>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9;p54">
                <a:extLst>
                  <a:ext uri="{FF2B5EF4-FFF2-40B4-BE49-F238E27FC236}">
                    <a16:creationId xmlns:a16="http://schemas.microsoft.com/office/drawing/2014/main" id="{085DFC25-230E-188F-84EB-D57D02C01E88}"/>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0;p54">
                <a:extLst>
                  <a:ext uri="{FF2B5EF4-FFF2-40B4-BE49-F238E27FC236}">
                    <a16:creationId xmlns:a16="http://schemas.microsoft.com/office/drawing/2014/main" id="{42AAB8E7-9BDD-EBCE-EC6E-8A90A3581383}"/>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1;p54">
                <a:extLst>
                  <a:ext uri="{FF2B5EF4-FFF2-40B4-BE49-F238E27FC236}">
                    <a16:creationId xmlns:a16="http://schemas.microsoft.com/office/drawing/2014/main" id="{6E0D655C-6CC5-FC19-9923-70EC1CA2F222}"/>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2;p54">
                <a:extLst>
                  <a:ext uri="{FF2B5EF4-FFF2-40B4-BE49-F238E27FC236}">
                    <a16:creationId xmlns:a16="http://schemas.microsoft.com/office/drawing/2014/main" id="{F6067E49-730A-253F-4BF3-D96FD74AAF73}"/>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3;p54">
                <a:extLst>
                  <a:ext uri="{FF2B5EF4-FFF2-40B4-BE49-F238E27FC236}">
                    <a16:creationId xmlns:a16="http://schemas.microsoft.com/office/drawing/2014/main" id="{ECE28AC3-EFEF-C72A-A9D9-C6E72A1AA17B}"/>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4;p54">
                <a:extLst>
                  <a:ext uri="{FF2B5EF4-FFF2-40B4-BE49-F238E27FC236}">
                    <a16:creationId xmlns:a16="http://schemas.microsoft.com/office/drawing/2014/main" id="{7B56A9C7-0A06-AFF8-1484-2851E1868466}"/>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5;p54">
                <a:extLst>
                  <a:ext uri="{FF2B5EF4-FFF2-40B4-BE49-F238E27FC236}">
                    <a16:creationId xmlns:a16="http://schemas.microsoft.com/office/drawing/2014/main" id="{F13AADBD-1A81-631D-D728-AAF3E10DD77F}"/>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26;p54">
                <a:extLst>
                  <a:ext uri="{FF2B5EF4-FFF2-40B4-BE49-F238E27FC236}">
                    <a16:creationId xmlns:a16="http://schemas.microsoft.com/office/drawing/2014/main" id="{E5ADB553-B05B-ED5E-FEE4-7DAE05B574DE}"/>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27;p54">
                <a:extLst>
                  <a:ext uri="{FF2B5EF4-FFF2-40B4-BE49-F238E27FC236}">
                    <a16:creationId xmlns:a16="http://schemas.microsoft.com/office/drawing/2014/main" id="{37228823-360A-798F-5B6E-03597952D20E}"/>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28;p54">
                <a:extLst>
                  <a:ext uri="{FF2B5EF4-FFF2-40B4-BE49-F238E27FC236}">
                    <a16:creationId xmlns:a16="http://schemas.microsoft.com/office/drawing/2014/main" id="{96B26431-0F0B-4227-CD87-442195229BCF}"/>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29;p54">
                <a:extLst>
                  <a:ext uri="{FF2B5EF4-FFF2-40B4-BE49-F238E27FC236}">
                    <a16:creationId xmlns:a16="http://schemas.microsoft.com/office/drawing/2014/main" id="{0C519BEC-4392-5AF0-09C6-0D9CFC6625D9}"/>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0;p54">
                <a:extLst>
                  <a:ext uri="{FF2B5EF4-FFF2-40B4-BE49-F238E27FC236}">
                    <a16:creationId xmlns:a16="http://schemas.microsoft.com/office/drawing/2014/main" id="{135E1205-49D8-38DD-850D-1C5933AFFA10}"/>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1;p54">
                <a:extLst>
                  <a:ext uri="{FF2B5EF4-FFF2-40B4-BE49-F238E27FC236}">
                    <a16:creationId xmlns:a16="http://schemas.microsoft.com/office/drawing/2014/main" id="{C41735F9-B603-0B86-8937-36D0EBFB7CF0}"/>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2;p54">
                <a:extLst>
                  <a:ext uri="{FF2B5EF4-FFF2-40B4-BE49-F238E27FC236}">
                    <a16:creationId xmlns:a16="http://schemas.microsoft.com/office/drawing/2014/main" id="{4ABB0A7A-B12D-E28A-0062-E29535E7FB4F}"/>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3;p54">
                <a:extLst>
                  <a:ext uri="{FF2B5EF4-FFF2-40B4-BE49-F238E27FC236}">
                    <a16:creationId xmlns:a16="http://schemas.microsoft.com/office/drawing/2014/main" id="{57C13F43-C6FB-A462-0D80-73EBE382C167}"/>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4;p54">
                <a:extLst>
                  <a:ext uri="{FF2B5EF4-FFF2-40B4-BE49-F238E27FC236}">
                    <a16:creationId xmlns:a16="http://schemas.microsoft.com/office/drawing/2014/main" id="{C8BCBAC6-5A60-7A1F-C693-9627ED8B3B5C}"/>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5;p54">
                <a:extLst>
                  <a:ext uri="{FF2B5EF4-FFF2-40B4-BE49-F238E27FC236}">
                    <a16:creationId xmlns:a16="http://schemas.microsoft.com/office/drawing/2014/main" id="{07F3BAA3-33E3-B181-E770-D63EDCD1E7FF}"/>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6;p54">
                <a:extLst>
                  <a:ext uri="{FF2B5EF4-FFF2-40B4-BE49-F238E27FC236}">
                    <a16:creationId xmlns:a16="http://schemas.microsoft.com/office/drawing/2014/main" id="{753F88CF-BC2C-CA75-2D52-C0125B3DF9CD}"/>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7;p54">
                <a:extLst>
                  <a:ext uri="{FF2B5EF4-FFF2-40B4-BE49-F238E27FC236}">
                    <a16:creationId xmlns:a16="http://schemas.microsoft.com/office/drawing/2014/main" id="{C36DB991-D794-244E-7E06-3649E5DA2E77}"/>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8;p54">
                <a:extLst>
                  <a:ext uri="{FF2B5EF4-FFF2-40B4-BE49-F238E27FC236}">
                    <a16:creationId xmlns:a16="http://schemas.microsoft.com/office/drawing/2014/main" id="{F082E6F0-9ED8-9753-7B32-7277EAE9D443}"/>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39;p54">
                <a:extLst>
                  <a:ext uri="{FF2B5EF4-FFF2-40B4-BE49-F238E27FC236}">
                    <a16:creationId xmlns:a16="http://schemas.microsoft.com/office/drawing/2014/main" id="{6A5A8977-7A70-8A22-ED8A-6B62C95C1E48}"/>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0;p54">
                <a:extLst>
                  <a:ext uri="{FF2B5EF4-FFF2-40B4-BE49-F238E27FC236}">
                    <a16:creationId xmlns:a16="http://schemas.microsoft.com/office/drawing/2014/main" id="{9FAA5F05-35BD-B8FB-8534-FC5329480643}"/>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1;p54">
                <a:extLst>
                  <a:ext uri="{FF2B5EF4-FFF2-40B4-BE49-F238E27FC236}">
                    <a16:creationId xmlns:a16="http://schemas.microsoft.com/office/drawing/2014/main" id="{CE443354-F112-EA20-5D11-2229EB3F2D79}"/>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2;p54">
                <a:extLst>
                  <a:ext uri="{FF2B5EF4-FFF2-40B4-BE49-F238E27FC236}">
                    <a16:creationId xmlns:a16="http://schemas.microsoft.com/office/drawing/2014/main" id="{49C69942-8CC7-FDF2-84C9-FCC195E0DF0F}"/>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3;p54">
                <a:extLst>
                  <a:ext uri="{FF2B5EF4-FFF2-40B4-BE49-F238E27FC236}">
                    <a16:creationId xmlns:a16="http://schemas.microsoft.com/office/drawing/2014/main" id="{D531D3DA-5E0E-A9BB-B7F0-0417EF7CB6EC}"/>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4;p54">
                <a:extLst>
                  <a:ext uri="{FF2B5EF4-FFF2-40B4-BE49-F238E27FC236}">
                    <a16:creationId xmlns:a16="http://schemas.microsoft.com/office/drawing/2014/main" id="{A73AEAC6-CEA1-1721-2449-BF27AA06B33C}"/>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5;p54">
                <a:extLst>
                  <a:ext uri="{FF2B5EF4-FFF2-40B4-BE49-F238E27FC236}">
                    <a16:creationId xmlns:a16="http://schemas.microsoft.com/office/drawing/2014/main" id="{F3718873-D5CC-CD44-3132-7E6739D02622}"/>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46;p54">
                <a:extLst>
                  <a:ext uri="{FF2B5EF4-FFF2-40B4-BE49-F238E27FC236}">
                    <a16:creationId xmlns:a16="http://schemas.microsoft.com/office/drawing/2014/main" id="{09053E65-5C5C-87FA-1E91-14A13CBAE00C}"/>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47;p54">
                <a:extLst>
                  <a:ext uri="{FF2B5EF4-FFF2-40B4-BE49-F238E27FC236}">
                    <a16:creationId xmlns:a16="http://schemas.microsoft.com/office/drawing/2014/main" id="{EFA5847C-E605-5F9A-EC68-143390B406E3}"/>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48;p54">
                <a:extLst>
                  <a:ext uri="{FF2B5EF4-FFF2-40B4-BE49-F238E27FC236}">
                    <a16:creationId xmlns:a16="http://schemas.microsoft.com/office/drawing/2014/main" id="{9735376B-D235-5704-B438-12201B6A8ADF}"/>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49;p54">
                <a:extLst>
                  <a:ext uri="{FF2B5EF4-FFF2-40B4-BE49-F238E27FC236}">
                    <a16:creationId xmlns:a16="http://schemas.microsoft.com/office/drawing/2014/main" id="{EF6912A8-544B-916A-CA6F-DDA30035D829}"/>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0;p54">
                <a:extLst>
                  <a:ext uri="{FF2B5EF4-FFF2-40B4-BE49-F238E27FC236}">
                    <a16:creationId xmlns:a16="http://schemas.microsoft.com/office/drawing/2014/main" id="{809ACAE9-8551-3151-396D-6A3A0A61840A}"/>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1;p54">
                <a:extLst>
                  <a:ext uri="{FF2B5EF4-FFF2-40B4-BE49-F238E27FC236}">
                    <a16:creationId xmlns:a16="http://schemas.microsoft.com/office/drawing/2014/main" id="{E6E2F9C7-B3CB-8620-A27C-5C9EAC5AE6B9}"/>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52;p54">
                <a:extLst>
                  <a:ext uri="{FF2B5EF4-FFF2-40B4-BE49-F238E27FC236}">
                    <a16:creationId xmlns:a16="http://schemas.microsoft.com/office/drawing/2014/main" id="{C8257AC5-8179-4CF9-3FA9-908B2743992B}"/>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53;p54">
                <a:extLst>
                  <a:ext uri="{FF2B5EF4-FFF2-40B4-BE49-F238E27FC236}">
                    <a16:creationId xmlns:a16="http://schemas.microsoft.com/office/drawing/2014/main" id="{4EC4A041-AAC9-FE2A-4DAA-BB7F887B2515}"/>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54;p54">
                <a:extLst>
                  <a:ext uri="{FF2B5EF4-FFF2-40B4-BE49-F238E27FC236}">
                    <a16:creationId xmlns:a16="http://schemas.microsoft.com/office/drawing/2014/main" id="{59213F4C-A106-65D5-57FD-FE8879F2F4E1}"/>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55;p54">
                <a:extLst>
                  <a:ext uri="{FF2B5EF4-FFF2-40B4-BE49-F238E27FC236}">
                    <a16:creationId xmlns:a16="http://schemas.microsoft.com/office/drawing/2014/main" id="{B81D0BD7-70C4-5226-D5ED-74ABA03D7646}"/>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256;p54">
              <a:extLst>
                <a:ext uri="{FF2B5EF4-FFF2-40B4-BE49-F238E27FC236}">
                  <a16:creationId xmlns:a16="http://schemas.microsoft.com/office/drawing/2014/main" id="{92992915-E24B-3311-87EF-1B9E3BE6FE19}"/>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646;p62">
            <a:extLst>
              <a:ext uri="{FF2B5EF4-FFF2-40B4-BE49-F238E27FC236}">
                <a16:creationId xmlns:a16="http://schemas.microsoft.com/office/drawing/2014/main" id="{D7F6DBF1-C361-5457-9153-7E9D40575520}"/>
              </a:ext>
            </a:extLst>
          </p:cNvPr>
          <p:cNvGrpSpPr/>
          <p:nvPr/>
        </p:nvGrpSpPr>
        <p:grpSpPr>
          <a:xfrm>
            <a:off x="-1749337" y="1508477"/>
            <a:ext cx="1106478" cy="1697925"/>
            <a:chOff x="4530600" y="2460512"/>
            <a:chExt cx="1106478" cy="1697925"/>
          </a:xfrm>
        </p:grpSpPr>
        <p:sp>
          <p:nvSpPr>
            <p:cNvPr id="5" name="Google Shape;1647;p62">
              <a:extLst>
                <a:ext uri="{FF2B5EF4-FFF2-40B4-BE49-F238E27FC236}">
                  <a16:creationId xmlns:a16="http://schemas.microsoft.com/office/drawing/2014/main" id="{45DBC7BF-5CDF-1617-2E0D-712BBBFB4494}"/>
                </a:ext>
              </a:extLst>
            </p:cNvPr>
            <p:cNvSpPr/>
            <p:nvPr/>
          </p:nvSpPr>
          <p:spPr>
            <a:xfrm>
              <a:off x="5068350" y="2517763"/>
              <a:ext cx="34535" cy="191051"/>
            </a:xfrm>
            <a:custGeom>
              <a:avLst/>
              <a:gdLst/>
              <a:ahLst/>
              <a:cxnLst/>
              <a:rect l="l" t="t" r="r" b="b"/>
              <a:pathLst>
                <a:path w="748" h="4138" extrusionOk="0">
                  <a:moveTo>
                    <a:pt x="0" y="1"/>
                  </a:moveTo>
                  <a:lnTo>
                    <a:pt x="0" y="4138"/>
                  </a:lnTo>
                  <a:lnTo>
                    <a:pt x="748" y="4138"/>
                  </a:lnTo>
                  <a:lnTo>
                    <a:pt x="748" y="1"/>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48;p62">
              <a:extLst>
                <a:ext uri="{FF2B5EF4-FFF2-40B4-BE49-F238E27FC236}">
                  <a16:creationId xmlns:a16="http://schemas.microsoft.com/office/drawing/2014/main" id="{4F73129D-51ED-F6FE-5768-CA335F613CBB}"/>
                </a:ext>
              </a:extLst>
            </p:cNvPr>
            <p:cNvSpPr/>
            <p:nvPr/>
          </p:nvSpPr>
          <p:spPr>
            <a:xfrm>
              <a:off x="4967144" y="2655075"/>
              <a:ext cx="236944" cy="140449"/>
            </a:xfrm>
            <a:custGeom>
              <a:avLst/>
              <a:gdLst/>
              <a:ahLst/>
              <a:cxnLst/>
              <a:rect l="l" t="t" r="r" b="b"/>
              <a:pathLst>
                <a:path w="5132" h="3042" extrusionOk="0">
                  <a:moveTo>
                    <a:pt x="1487" y="0"/>
                  </a:moveTo>
                  <a:cubicBezTo>
                    <a:pt x="672" y="0"/>
                    <a:pt x="1" y="671"/>
                    <a:pt x="1" y="1521"/>
                  </a:cubicBezTo>
                  <a:cubicBezTo>
                    <a:pt x="1" y="2370"/>
                    <a:pt x="672" y="3041"/>
                    <a:pt x="1487" y="3041"/>
                  </a:cubicBezTo>
                  <a:lnTo>
                    <a:pt x="3645" y="3041"/>
                  </a:lnTo>
                  <a:cubicBezTo>
                    <a:pt x="4461" y="3041"/>
                    <a:pt x="5132" y="2370"/>
                    <a:pt x="5132" y="1521"/>
                  </a:cubicBezTo>
                  <a:cubicBezTo>
                    <a:pt x="5132" y="671"/>
                    <a:pt x="4461" y="0"/>
                    <a:pt x="3645"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49;p62">
              <a:extLst>
                <a:ext uri="{FF2B5EF4-FFF2-40B4-BE49-F238E27FC236}">
                  <a16:creationId xmlns:a16="http://schemas.microsoft.com/office/drawing/2014/main" id="{88B8D43E-4AD2-F1D1-EBF2-D3EB18901D8E}"/>
                </a:ext>
              </a:extLst>
            </p:cNvPr>
            <p:cNvSpPr/>
            <p:nvPr/>
          </p:nvSpPr>
          <p:spPr>
            <a:xfrm>
              <a:off x="5050298" y="2460512"/>
              <a:ext cx="70271" cy="70271"/>
            </a:xfrm>
            <a:custGeom>
              <a:avLst/>
              <a:gdLst/>
              <a:ahLst/>
              <a:cxnLst/>
              <a:rect l="l" t="t" r="r" b="b"/>
              <a:pathLst>
                <a:path w="1522" h="1522" extrusionOk="0">
                  <a:moveTo>
                    <a:pt x="782" y="1"/>
                  </a:moveTo>
                  <a:cubicBezTo>
                    <a:pt x="357" y="1"/>
                    <a:pt x="1" y="357"/>
                    <a:pt x="1" y="782"/>
                  </a:cubicBezTo>
                  <a:cubicBezTo>
                    <a:pt x="1" y="1207"/>
                    <a:pt x="357" y="1521"/>
                    <a:pt x="782" y="1521"/>
                  </a:cubicBezTo>
                  <a:cubicBezTo>
                    <a:pt x="1173" y="1521"/>
                    <a:pt x="1521" y="1207"/>
                    <a:pt x="1521" y="782"/>
                  </a:cubicBezTo>
                  <a:cubicBezTo>
                    <a:pt x="1521" y="357"/>
                    <a:pt x="1173" y="1"/>
                    <a:pt x="782"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50;p62">
              <a:extLst>
                <a:ext uri="{FF2B5EF4-FFF2-40B4-BE49-F238E27FC236}">
                  <a16:creationId xmlns:a16="http://schemas.microsoft.com/office/drawing/2014/main" id="{BBC758E9-01E5-4C5E-D93F-0D3AE8ACFD07}"/>
                </a:ext>
              </a:extLst>
            </p:cNvPr>
            <p:cNvSpPr/>
            <p:nvPr/>
          </p:nvSpPr>
          <p:spPr>
            <a:xfrm>
              <a:off x="5465649" y="3714046"/>
              <a:ext cx="171429" cy="300844"/>
            </a:xfrm>
            <a:custGeom>
              <a:avLst/>
              <a:gdLst/>
              <a:ahLst/>
              <a:cxnLst/>
              <a:rect l="l" t="t" r="r" b="b"/>
              <a:pathLst>
                <a:path w="3713" h="6516" extrusionOk="0">
                  <a:moveTo>
                    <a:pt x="1487" y="0"/>
                  </a:moveTo>
                  <a:lnTo>
                    <a:pt x="1487" y="3500"/>
                  </a:lnTo>
                  <a:cubicBezTo>
                    <a:pt x="638" y="3678"/>
                    <a:pt x="1" y="4426"/>
                    <a:pt x="1" y="5309"/>
                  </a:cubicBezTo>
                  <a:cubicBezTo>
                    <a:pt x="1" y="5734"/>
                    <a:pt x="137" y="6159"/>
                    <a:pt x="425" y="6516"/>
                  </a:cubicBezTo>
                  <a:lnTo>
                    <a:pt x="952" y="6048"/>
                  </a:lnTo>
                  <a:cubicBezTo>
                    <a:pt x="774" y="5836"/>
                    <a:pt x="672" y="5590"/>
                    <a:pt x="672" y="5309"/>
                  </a:cubicBezTo>
                  <a:cubicBezTo>
                    <a:pt x="672" y="4672"/>
                    <a:pt x="1198" y="4137"/>
                    <a:pt x="1836" y="4137"/>
                  </a:cubicBezTo>
                  <a:cubicBezTo>
                    <a:pt x="2507" y="4137"/>
                    <a:pt x="3042" y="4672"/>
                    <a:pt x="3042" y="5309"/>
                  </a:cubicBezTo>
                  <a:cubicBezTo>
                    <a:pt x="3042" y="5590"/>
                    <a:pt x="2931" y="5879"/>
                    <a:pt x="2762" y="6091"/>
                  </a:cubicBezTo>
                  <a:lnTo>
                    <a:pt x="3254" y="6516"/>
                  </a:lnTo>
                  <a:cubicBezTo>
                    <a:pt x="3535" y="6193"/>
                    <a:pt x="3713" y="5768"/>
                    <a:pt x="3713" y="5309"/>
                  </a:cubicBezTo>
                  <a:cubicBezTo>
                    <a:pt x="3713" y="4426"/>
                    <a:pt x="3076" y="3678"/>
                    <a:pt x="2226" y="3500"/>
                  </a:cubicBezTo>
                  <a:lnTo>
                    <a:pt x="2226" y="0"/>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51;p62">
              <a:extLst>
                <a:ext uri="{FF2B5EF4-FFF2-40B4-BE49-F238E27FC236}">
                  <a16:creationId xmlns:a16="http://schemas.microsoft.com/office/drawing/2014/main" id="{F2B82868-7DDC-06D0-2C15-65E125D98A4B}"/>
                </a:ext>
              </a:extLst>
            </p:cNvPr>
            <p:cNvSpPr/>
            <p:nvPr/>
          </p:nvSpPr>
          <p:spPr>
            <a:xfrm>
              <a:off x="5339742" y="3354284"/>
              <a:ext cx="261276" cy="407219"/>
            </a:xfrm>
            <a:custGeom>
              <a:avLst/>
              <a:gdLst/>
              <a:ahLst/>
              <a:cxnLst/>
              <a:rect l="l" t="t" r="r" b="b"/>
              <a:pathLst>
                <a:path w="5659" h="8820" extrusionOk="0">
                  <a:moveTo>
                    <a:pt x="671" y="2157"/>
                  </a:moveTo>
                  <a:cubicBezTo>
                    <a:pt x="656" y="2159"/>
                    <a:pt x="645" y="2160"/>
                    <a:pt x="638" y="2160"/>
                  </a:cubicBezTo>
                  <a:lnTo>
                    <a:pt x="672" y="2160"/>
                  </a:lnTo>
                  <a:lnTo>
                    <a:pt x="671" y="2157"/>
                  </a:lnTo>
                  <a:close/>
                  <a:moveTo>
                    <a:pt x="915" y="1"/>
                  </a:moveTo>
                  <a:cubicBezTo>
                    <a:pt x="427" y="1"/>
                    <a:pt x="82" y="97"/>
                    <a:pt x="1" y="113"/>
                  </a:cubicBezTo>
                  <a:lnTo>
                    <a:pt x="671" y="2157"/>
                  </a:lnTo>
                  <a:lnTo>
                    <a:pt x="671" y="2157"/>
                  </a:lnTo>
                  <a:cubicBezTo>
                    <a:pt x="714" y="2151"/>
                    <a:pt x="788" y="2141"/>
                    <a:pt x="887" y="2141"/>
                  </a:cubicBezTo>
                  <a:cubicBezTo>
                    <a:pt x="1112" y="2141"/>
                    <a:pt x="1462" y="2195"/>
                    <a:pt x="1836" y="2483"/>
                  </a:cubicBezTo>
                  <a:cubicBezTo>
                    <a:pt x="2473" y="2942"/>
                    <a:pt x="3501" y="4428"/>
                    <a:pt x="3501" y="8820"/>
                  </a:cubicBezTo>
                  <a:lnTo>
                    <a:pt x="5658" y="8820"/>
                  </a:lnTo>
                  <a:cubicBezTo>
                    <a:pt x="5658" y="4708"/>
                    <a:pt x="4775" y="1990"/>
                    <a:pt x="3076" y="716"/>
                  </a:cubicBezTo>
                  <a:cubicBezTo>
                    <a:pt x="2286" y="138"/>
                    <a:pt x="1498" y="1"/>
                    <a:pt x="915"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52;p62">
              <a:extLst>
                <a:ext uri="{FF2B5EF4-FFF2-40B4-BE49-F238E27FC236}">
                  <a16:creationId xmlns:a16="http://schemas.microsoft.com/office/drawing/2014/main" id="{C04BA122-E57D-AFB8-FDB0-765D5649D51F}"/>
                </a:ext>
              </a:extLst>
            </p:cNvPr>
            <p:cNvSpPr/>
            <p:nvPr/>
          </p:nvSpPr>
          <p:spPr>
            <a:xfrm>
              <a:off x="5339742" y="3354377"/>
              <a:ext cx="40860" cy="99681"/>
            </a:xfrm>
            <a:custGeom>
              <a:avLst/>
              <a:gdLst/>
              <a:ahLst/>
              <a:cxnLst/>
              <a:rect l="l" t="t" r="r" b="b"/>
              <a:pathLst>
                <a:path w="885" h="2159" extrusionOk="0">
                  <a:moveTo>
                    <a:pt x="816" y="0"/>
                  </a:moveTo>
                  <a:cubicBezTo>
                    <a:pt x="392" y="0"/>
                    <a:pt x="103" y="77"/>
                    <a:pt x="1" y="111"/>
                  </a:cubicBezTo>
                  <a:lnTo>
                    <a:pt x="669" y="2149"/>
                  </a:lnTo>
                  <a:lnTo>
                    <a:pt x="669" y="2149"/>
                  </a:lnTo>
                  <a:cubicBezTo>
                    <a:pt x="710" y="2139"/>
                    <a:pt x="788" y="2124"/>
                    <a:pt x="884" y="2124"/>
                  </a:cubicBezTo>
                  <a:lnTo>
                    <a:pt x="816" y="0"/>
                  </a:lnTo>
                  <a:close/>
                  <a:moveTo>
                    <a:pt x="669" y="2149"/>
                  </a:moveTo>
                  <a:cubicBezTo>
                    <a:pt x="649" y="2154"/>
                    <a:pt x="638" y="2158"/>
                    <a:pt x="638" y="2158"/>
                  </a:cubicBezTo>
                  <a:lnTo>
                    <a:pt x="672" y="2158"/>
                  </a:lnTo>
                  <a:lnTo>
                    <a:pt x="669" y="2149"/>
                  </a:lnTo>
                  <a:close/>
                </a:path>
              </a:pathLst>
            </a:custGeom>
            <a:solidFill>
              <a:srgbClr val="FF9F65"/>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53;p62">
              <a:extLst>
                <a:ext uri="{FF2B5EF4-FFF2-40B4-BE49-F238E27FC236}">
                  <a16:creationId xmlns:a16="http://schemas.microsoft.com/office/drawing/2014/main" id="{9EC3FB6E-D458-EDB9-D911-ED4FE260DCDC}"/>
                </a:ext>
              </a:extLst>
            </p:cNvPr>
            <p:cNvSpPr/>
            <p:nvPr/>
          </p:nvSpPr>
          <p:spPr>
            <a:xfrm>
              <a:off x="5501339" y="3736762"/>
              <a:ext cx="99681" cy="24747"/>
            </a:xfrm>
            <a:custGeom>
              <a:avLst/>
              <a:gdLst/>
              <a:ahLst/>
              <a:cxnLst/>
              <a:rect l="l" t="t" r="r" b="b"/>
              <a:pathLst>
                <a:path w="2159" h="536" extrusionOk="0">
                  <a:moveTo>
                    <a:pt x="2158" y="1"/>
                  </a:moveTo>
                  <a:lnTo>
                    <a:pt x="1" y="35"/>
                  </a:lnTo>
                  <a:lnTo>
                    <a:pt x="1" y="536"/>
                  </a:lnTo>
                  <a:lnTo>
                    <a:pt x="2158" y="536"/>
                  </a:lnTo>
                  <a:lnTo>
                    <a:pt x="2158"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4;p62">
              <a:extLst>
                <a:ext uri="{FF2B5EF4-FFF2-40B4-BE49-F238E27FC236}">
                  <a16:creationId xmlns:a16="http://schemas.microsoft.com/office/drawing/2014/main" id="{F5766A4E-23C4-D2DB-02D5-A78D79067D13}"/>
                </a:ext>
              </a:extLst>
            </p:cNvPr>
            <p:cNvSpPr/>
            <p:nvPr/>
          </p:nvSpPr>
          <p:spPr>
            <a:xfrm>
              <a:off x="5480193" y="3751676"/>
              <a:ext cx="142388" cy="65146"/>
            </a:xfrm>
            <a:custGeom>
              <a:avLst/>
              <a:gdLst/>
              <a:ahLst/>
              <a:cxnLst/>
              <a:rect l="l" t="t" r="r" b="b"/>
              <a:pathLst>
                <a:path w="3084" h="1411" extrusionOk="0">
                  <a:moveTo>
                    <a:pt x="0" y="1"/>
                  </a:moveTo>
                  <a:lnTo>
                    <a:pt x="0" y="1411"/>
                  </a:lnTo>
                  <a:lnTo>
                    <a:pt x="3084" y="1411"/>
                  </a:lnTo>
                  <a:lnTo>
                    <a:pt x="3084"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55;p62">
              <a:extLst>
                <a:ext uri="{FF2B5EF4-FFF2-40B4-BE49-F238E27FC236}">
                  <a16:creationId xmlns:a16="http://schemas.microsoft.com/office/drawing/2014/main" id="{580643BE-4473-FD54-A9D4-DF21F1EB27AF}"/>
                </a:ext>
              </a:extLst>
            </p:cNvPr>
            <p:cNvSpPr/>
            <p:nvPr/>
          </p:nvSpPr>
          <p:spPr>
            <a:xfrm>
              <a:off x="4530600" y="3714046"/>
              <a:ext cx="171845" cy="300844"/>
            </a:xfrm>
            <a:custGeom>
              <a:avLst/>
              <a:gdLst/>
              <a:ahLst/>
              <a:cxnLst/>
              <a:rect l="l" t="t" r="r" b="b"/>
              <a:pathLst>
                <a:path w="3722" h="6516" extrusionOk="0">
                  <a:moveTo>
                    <a:pt x="1488" y="0"/>
                  </a:moveTo>
                  <a:lnTo>
                    <a:pt x="1488" y="3500"/>
                  </a:lnTo>
                  <a:cubicBezTo>
                    <a:pt x="638" y="3678"/>
                    <a:pt x="1" y="4426"/>
                    <a:pt x="1" y="5309"/>
                  </a:cubicBezTo>
                  <a:cubicBezTo>
                    <a:pt x="1" y="5768"/>
                    <a:pt x="179" y="6193"/>
                    <a:pt x="460" y="6516"/>
                  </a:cubicBezTo>
                  <a:lnTo>
                    <a:pt x="961" y="6091"/>
                  </a:lnTo>
                  <a:cubicBezTo>
                    <a:pt x="782" y="5879"/>
                    <a:pt x="672" y="5590"/>
                    <a:pt x="672" y="5309"/>
                  </a:cubicBezTo>
                  <a:cubicBezTo>
                    <a:pt x="672" y="4672"/>
                    <a:pt x="1207" y="4137"/>
                    <a:pt x="1844" y="4137"/>
                  </a:cubicBezTo>
                  <a:cubicBezTo>
                    <a:pt x="2515" y="4137"/>
                    <a:pt x="3051" y="4672"/>
                    <a:pt x="3051" y="5309"/>
                  </a:cubicBezTo>
                  <a:cubicBezTo>
                    <a:pt x="3051" y="5590"/>
                    <a:pt x="2940" y="5836"/>
                    <a:pt x="2762" y="6048"/>
                  </a:cubicBezTo>
                  <a:lnTo>
                    <a:pt x="3297" y="6516"/>
                  </a:lnTo>
                  <a:cubicBezTo>
                    <a:pt x="3543" y="6159"/>
                    <a:pt x="3722" y="5734"/>
                    <a:pt x="3722" y="5309"/>
                  </a:cubicBezTo>
                  <a:cubicBezTo>
                    <a:pt x="3722" y="4426"/>
                    <a:pt x="3085" y="3678"/>
                    <a:pt x="2235" y="3500"/>
                  </a:cubicBezTo>
                  <a:lnTo>
                    <a:pt x="2235" y="0"/>
                  </a:ln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56;p62">
              <a:extLst>
                <a:ext uri="{FF2B5EF4-FFF2-40B4-BE49-F238E27FC236}">
                  <a16:creationId xmlns:a16="http://schemas.microsoft.com/office/drawing/2014/main" id="{21F3FA34-0CA5-C152-AF21-0C5AF160A0FA}"/>
                </a:ext>
              </a:extLst>
            </p:cNvPr>
            <p:cNvSpPr/>
            <p:nvPr/>
          </p:nvSpPr>
          <p:spPr>
            <a:xfrm>
              <a:off x="4566705" y="3354284"/>
              <a:ext cx="259706" cy="407219"/>
            </a:xfrm>
            <a:custGeom>
              <a:avLst/>
              <a:gdLst/>
              <a:ahLst/>
              <a:cxnLst/>
              <a:rect l="l" t="t" r="r" b="b"/>
              <a:pathLst>
                <a:path w="5625" h="8820" extrusionOk="0">
                  <a:moveTo>
                    <a:pt x="4988" y="2156"/>
                  </a:moveTo>
                  <a:lnTo>
                    <a:pt x="4987" y="2160"/>
                  </a:lnTo>
                  <a:lnTo>
                    <a:pt x="5029" y="2160"/>
                  </a:lnTo>
                  <a:cubicBezTo>
                    <a:pt x="5021" y="2160"/>
                    <a:pt x="5007" y="2158"/>
                    <a:pt x="4988" y="2156"/>
                  </a:cubicBezTo>
                  <a:close/>
                  <a:moveTo>
                    <a:pt x="4742" y="1"/>
                  </a:moveTo>
                  <a:cubicBezTo>
                    <a:pt x="4163" y="1"/>
                    <a:pt x="3373" y="138"/>
                    <a:pt x="2583" y="716"/>
                  </a:cubicBezTo>
                  <a:cubicBezTo>
                    <a:pt x="884" y="1990"/>
                    <a:pt x="0" y="4708"/>
                    <a:pt x="0" y="8820"/>
                  </a:cubicBezTo>
                  <a:lnTo>
                    <a:pt x="2158" y="8820"/>
                  </a:lnTo>
                  <a:cubicBezTo>
                    <a:pt x="2158" y="4428"/>
                    <a:pt x="3186" y="2942"/>
                    <a:pt x="3823" y="2483"/>
                  </a:cubicBezTo>
                  <a:cubicBezTo>
                    <a:pt x="4181" y="2195"/>
                    <a:pt x="4535" y="2141"/>
                    <a:pt x="4767" y="2141"/>
                  </a:cubicBezTo>
                  <a:cubicBezTo>
                    <a:pt x="4865" y="2141"/>
                    <a:pt x="4942" y="2151"/>
                    <a:pt x="4988" y="2156"/>
                  </a:cubicBezTo>
                  <a:lnTo>
                    <a:pt x="4988" y="2156"/>
                  </a:lnTo>
                  <a:lnTo>
                    <a:pt x="5624" y="113"/>
                  </a:lnTo>
                  <a:cubicBezTo>
                    <a:pt x="5562" y="97"/>
                    <a:pt x="5226" y="1"/>
                    <a:pt x="4742"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57;p62">
              <a:extLst>
                <a:ext uri="{FF2B5EF4-FFF2-40B4-BE49-F238E27FC236}">
                  <a16:creationId xmlns:a16="http://schemas.microsoft.com/office/drawing/2014/main" id="{0D060C46-F70D-1121-F7B8-DC7F1E5BADF4}"/>
                </a:ext>
              </a:extLst>
            </p:cNvPr>
            <p:cNvSpPr/>
            <p:nvPr/>
          </p:nvSpPr>
          <p:spPr>
            <a:xfrm>
              <a:off x="4787124" y="3354377"/>
              <a:ext cx="39291" cy="99681"/>
            </a:xfrm>
            <a:custGeom>
              <a:avLst/>
              <a:gdLst/>
              <a:ahLst/>
              <a:cxnLst/>
              <a:rect l="l" t="t" r="r" b="b"/>
              <a:pathLst>
                <a:path w="851" h="2159" extrusionOk="0">
                  <a:moveTo>
                    <a:pt x="77" y="0"/>
                  </a:moveTo>
                  <a:lnTo>
                    <a:pt x="1" y="2124"/>
                  </a:lnTo>
                  <a:cubicBezTo>
                    <a:pt x="93" y="2124"/>
                    <a:pt x="172" y="2138"/>
                    <a:pt x="216" y="2148"/>
                  </a:cubicBezTo>
                  <a:lnTo>
                    <a:pt x="216" y="2148"/>
                  </a:lnTo>
                  <a:lnTo>
                    <a:pt x="850" y="111"/>
                  </a:lnTo>
                  <a:cubicBezTo>
                    <a:pt x="782" y="77"/>
                    <a:pt x="502" y="0"/>
                    <a:pt x="77" y="0"/>
                  </a:cubicBezTo>
                  <a:close/>
                  <a:moveTo>
                    <a:pt x="216" y="2148"/>
                  </a:moveTo>
                  <a:lnTo>
                    <a:pt x="213" y="2158"/>
                  </a:lnTo>
                  <a:lnTo>
                    <a:pt x="255" y="2158"/>
                  </a:lnTo>
                  <a:cubicBezTo>
                    <a:pt x="255" y="2158"/>
                    <a:pt x="241" y="2154"/>
                    <a:pt x="216" y="2148"/>
                  </a:cubicBezTo>
                  <a:close/>
                </a:path>
              </a:pathLst>
            </a:custGeom>
            <a:solidFill>
              <a:srgbClr val="FF9F65"/>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58;p62">
              <a:extLst>
                <a:ext uri="{FF2B5EF4-FFF2-40B4-BE49-F238E27FC236}">
                  <a16:creationId xmlns:a16="http://schemas.microsoft.com/office/drawing/2014/main" id="{DEDB0694-7DDA-3E33-465A-CC56C4096761}"/>
                </a:ext>
              </a:extLst>
            </p:cNvPr>
            <p:cNvSpPr/>
            <p:nvPr/>
          </p:nvSpPr>
          <p:spPr>
            <a:xfrm>
              <a:off x="4566705" y="3736762"/>
              <a:ext cx="99681" cy="24747"/>
            </a:xfrm>
            <a:custGeom>
              <a:avLst/>
              <a:gdLst/>
              <a:ahLst/>
              <a:cxnLst/>
              <a:rect l="l" t="t" r="r" b="b"/>
              <a:pathLst>
                <a:path w="2159" h="536" extrusionOk="0">
                  <a:moveTo>
                    <a:pt x="0" y="1"/>
                  </a:moveTo>
                  <a:lnTo>
                    <a:pt x="0" y="536"/>
                  </a:lnTo>
                  <a:lnTo>
                    <a:pt x="2158" y="536"/>
                  </a:lnTo>
                  <a:lnTo>
                    <a:pt x="2158" y="35"/>
                  </a:lnTo>
                  <a:lnTo>
                    <a:pt x="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59;p62">
              <a:extLst>
                <a:ext uri="{FF2B5EF4-FFF2-40B4-BE49-F238E27FC236}">
                  <a16:creationId xmlns:a16="http://schemas.microsoft.com/office/drawing/2014/main" id="{247C4BE6-C56A-766D-C04C-C377F75B3023}"/>
                </a:ext>
              </a:extLst>
            </p:cNvPr>
            <p:cNvSpPr/>
            <p:nvPr/>
          </p:nvSpPr>
          <p:spPr>
            <a:xfrm>
              <a:off x="4545513" y="3751676"/>
              <a:ext cx="142019" cy="65146"/>
            </a:xfrm>
            <a:custGeom>
              <a:avLst/>
              <a:gdLst/>
              <a:ahLst/>
              <a:cxnLst/>
              <a:rect l="l" t="t" r="r" b="b"/>
              <a:pathLst>
                <a:path w="3076" h="1411" extrusionOk="0">
                  <a:moveTo>
                    <a:pt x="1" y="1"/>
                  </a:moveTo>
                  <a:lnTo>
                    <a:pt x="1" y="1411"/>
                  </a:lnTo>
                  <a:lnTo>
                    <a:pt x="3076" y="1411"/>
                  </a:lnTo>
                  <a:lnTo>
                    <a:pt x="3076"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60;p62">
              <a:extLst>
                <a:ext uri="{FF2B5EF4-FFF2-40B4-BE49-F238E27FC236}">
                  <a16:creationId xmlns:a16="http://schemas.microsoft.com/office/drawing/2014/main" id="{5088FBF8-515C-1046-9AEA-16F78A86C504}"/>
                </a:ext>
              </a:extLst>
            </p:cNvPr>
            <p:cNvSpPr/>
            <p:nvPr/>
          </p:nvSpPr>
          <p:spPr>
            <a:xfrm>
              <a:off x="4958926" y="3833259"/>
              <a:ext cx="267925" cy="224017"/>
            </a:xfrm>
            <a:custGeom>
              <a:avLst/>
              <a:gdLst/>
              <a:ahLst/>
              <a:cxnLst/>
              <a:rect l="l" t="t" r="r" b="b"/>
              <a:pathLst>
                <a:path w="5803" h="4852" extrusionOk="0">
                  <a:moveTo>
                    <a:pt x="2549" y="1"/>
                  </a:moveTo>
                  <a:lnTo>
                    <a:pt x="2549" y="1733"/>
                  </a:lnTo>
                  <a:cubicBezTo>
                    <a:pt x="1130" y="1912"/>
                    <a:pt x="0" y="3152"/>
                    <a:pt x="0" y="4605"/>
                  </a:cubicBezTo>
                  <a:cubicBezTo>
                    <a:pt x="0" y="4741"/>
                    <a:pt x="102" y="4851"/>
                    <a:pt x="247" y="4851"/>
                  </a:cubicBezTo>
                  <a:lnTo>
                    <a:pt x="1130" y="4851"/>
                  </a:lnTo>
                  <a:cubicBezTo>
                    <a:pt x="1275" y="4851"/>
                    <a:pt x="1377" y="4741"/>
                    <a:pt x="1377" y="4605"/>
                  </a:cubicBezTo>
                  <a:cubicBezTo>
                    <a:pt x="1377" y="4494"/>
                    <a:pt x="1275" y="4392"/>
                    <a:pt x="1130" y="4392"/>
                  </a:cubicBezTo>
                  <a:lnTo>
                    <a:pt x="671" y="4392"/>
                  </a:lnTo>
                  <a:cubicBezTo>
                    <a:pt x="816" y="3254"/>
                    <a:pt x="1733" y="2371"/>
                    <a:pt x="2906" y="2371"/>
                  </a:cubicBezTo>
                  <a:cubicBezTo>
                    <a:pt x="4035" y="2371"/>
                    <a:pt x="4987" y="3254"/>
                    <a:pt x="5097" y="4392"/>
                  </a:cubicBezTo>
                  <a:lnTo>
                    <a:pt x="4639" y="4392"/>
                  </a:lnTo>
                  <a:cubicBezTo>
                    <a:pt x="4528" y="4392"/>
                    <a:pt x="4426" y="4494"/>
                    <a:pt x="4426" y="4605"/>
                  </a:cubicBezTo>
                  <a:cubicBezTo>
                    <a:pt x="4426" y="4741"/>
                    <a:pt x="4528" y="4851"/>
                    <a:pt x="4639" y="4851"/>
                  </a:cubicBezTo>
                  <a:lnTo>
                    <a:pt x="5556" y="4851"/>
                  </a:lnTo>
                  <a:cubicBezTo>
                    <a:pt x="5700" y="4851"/>
                    <a:pt x="5802" y="4741"/>
                    <a:pt x="5802" y="4605"/>
                  </a:cubicBezTo>
                  <a:cubicBezTo>
                    <a:pt x="5802" y="3152"/>
                    <a:pt x="4673" y="1912"/>
                    <a:pt x="3254" y="1733"/>
                  </a:cubicBezTo>
                  <a:lnTo>
                    <a:pt x="325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61;p62">
              <a:extLst>
                <a:ext uri="{FF2B5EF4-FFF2-40B4-BE49-F238E27FC236}">
                  <a16:creationId xmlns:a16="http://schemas.microsoft.com/office/drawing/2014/main" id="{314C8C4A-9F9F-1A4E-D200-052DECFC7600}"/>
                </a:ext>
              </a:extLst>
            </p:cNvPr>
            <p:cNvSpPr/>
            <p:nvPr/>
          </p:nvSpPr>
          <p:spPr>
            <a:xfrm>
              <a:off x="5022457" y="3803848"/>
              <a:ext cx="140865" cy="78489"/>
            </a:xfrm>
            <a:custGeom>
              <a:avLst/>
              <a:gdLst/>
              <a:ahLst/>
              <a:cxnLst/>
              <a:rect l="l" t="t" r="r" b="b"/>
              <a:pathLst>
                <a:path w="3051" h="1700" extrusionOk="0">
                  <a:moveTo>
                    <a:pt x="748" y="0"/>
                  </a:moveTo>
                  <a:cubicBezTo>
                    <a:pt x="323" y="0"/>
                    <a:pt x="1" y="323"/>
                    <a:pt x="1" y="748"/>
                  </a:cubicBezTo>
                  <a:lnTo>
                    <a:pt x="1" y="960"/>
                  </a:lnTo>
                  <a:cubicBezTo>
                    <a:pt x="1" y="1385"/>
                    <a:pt x="323" y="1699"/>
                    <a:pt x="748" y="1699"/>
                  </a:cubicBezTo>
                  <a:lnTo>
                    <a:pt x="2303" y="1699"/>
                  </a:lnTo>
                  <a:cubicBezTo>
                    <a:pt x="2727" y="1699"/>
                    <a:pt x="3050" y="1385"/>
                    <a:pt x="3050" y="960"/>
                  </a:cubicBezTo>
                  <a:lnTo>
                    <a:pt x="3050" y="748"/>
                  </a:lnTo>
                  <a:cubicBezTo>
                    <a:pt x="3050" y="323"/>
                    <a:pt x="2727" y="0"/>
                    <a:pt x="2303" y="0"/>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1662;p62">
              <a:extLst>
                <a:ext uri="{FF2B5EF4-FFF2-40B4-BE49-F238E27FC236}">
                  <a16:creationId xmlns:a16="http://schemas.microsoft.com/office/drawing/2014/main" id="{B4163DF1-C807-E3D1-16FC-20BBCA096969}"/>
                </a:ext>
              </a:extLst>
            </p:cNvPr>
            <p:cNvSpPr/>
            <p:nvPr/>
          </p:nvSpPr>
          <p:spPr>
            <a:xfrm>
              <a:off x="4950661" y="3684636"/>
              <a:ext cx="284407" cy="158455"/>
            </a:xfrm>
            <a:custGeom>
              <a:avLst/>
              <a:gdLst/>
              <a:ahLst/>
              <a:cxnLst/>
              <a:rect l="l" t="t" r="r" b="b"/>
              <a:pathLst>
                <a:path w="6160" h="3432" extrusionOk="0">
                  <a:moveTo>
                    <a:pt x="1488" y="0"/>
                  </a:moveTo>
                  <a:cubicBezTo>
                    <a:pt x="672" y="0"/>
                    <a:pt x="1" y="671"/>
                    <a:pt x="1" y="1487"/>
                  </a:cubicBezTo>
                  <a:lnTo>
                    <a:pt x="1" y="1945"/>
                  </a:lnTo>
                  <a:cubicBezTo>
                    <a:pt x="1" y="2761"/>
                    <a:pt x="672" y="3432"/>
                    <a:pt x="1488" y="3432"/>
                  </a:cubicBezTo>
                  <a:lnTo>
                    <a:pt x="4673" y="3432"/>
                  </a:lnTo>
                  <a:cubicBezTo>
                    <a:pt x="5489" y="3432"/>
                    <a:pt x="6160" y="2761"/>
                    <a:pt x="6160" y="1945"/>
                  </a:cubicBezTo>
                  <a:lnTo>
                    <a:pt x="6160" y="1487"/>
                  </a:lnTo>
                  <a:cubicBezTo>
                    <a:pt x="6160" y="671"/>
                    <a:pt x="5489" y="0"/>
                    <a:pt x="4673"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1663;p62">
              <a:extLst>
                <a:ext uri="{FF2B5EF4-FFF2-40B4-BE49-F238E27FC236}">
                  <a16:creationId xmlns:a16="http://schemas.microsoft.com/office/drawing/2014/main" id="{48DEDDE1-1D64-F048-0F9B-1B7D39574EE7}"/>
                </a:ext>
              </a:extLst>
            </p:cNvPr>
            <p:cNvSpPr/>
            <p:nvPr/>
          </p:nvSpPr>
          <p:spPr>
            <a:xfrm>
              <a:off x="5019317" y="3967385"/>
              <a:ext cx="147144" cy="191051"/>
            </a:xfrm>
            <a:custGeom>
              <a:avLst/>
              <a:gdLst/>
              <a:ahLst/>
              <a:cxnLst/>
              <a:rect l="l" t="t" r="r" b="b"/>
              <a:pathLst>
                <a:path w="3187" h="4138" extrusionOk="0">
                  <a:moveTo>
                    <a:pt x="1487" y="1"/>
                  </a:moveTo>
                  <a:cubicBezTo>
                    <a:pt x="672" y="1"/>
                    <a:pt x="1" y="672"/>
                    <a:pt x="1" y="1487"/>
                  </a:cubicBezTo>
                  <a:lnTo>
                    <a:pt x="1" y="2651"/>
                  </a:lnTo>
                  <a:cubicBezTo>
                    <a:pt x="1" y="3501"/>
                    <a:pt x="672" y="4138"/>
                    <a:pt x="1487" y="4138"/>
                  </a:cubicBezTo>
                  <a:lnTo>
                    <a:pt x="1700" y="4138"/>
                  </a:lnTo>
                  <a:cubicBezTo>
                    <a:pt x="2549" y="4138"/>
                    <a:pt x="3186" y="3501"/>
                    <a:pt x="3186" y="2651"/>
                  </a:cubicBezTo>
                  <a:lnTo>
                    <a:pt x="3186" y="1487"/>
                  </a:lnTo>
                  <a:cubicBezTo>
                    <a:pt x="3186" y="672"/>
                    <a:pt x="2549" y="1"/>
                    <a:pt x="1700"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1664;p62">
              <a:extLst>
                <a:ext uri="{FF2B5EF4-FFF2-40B4-BE49-F238E27FC236}">
                  <a16:creationId xmlns:a16="http://schemas.microsoft.com/office/drawing/2014/main" id="{AE8A6A36-2ADD-24B0-1FFE-067B71512993}"/>
                </a:ext>
              </a:extLst>
            </p:cNvPr>
            <p:cNvSpPr/>
            <p:nvPr/>
          </p:nvSpPr>
          <p:spPr>
            <a:xfrm>
              <a:off x="4777336" y="3169648"/>
              <a:ext cx="631098" cy="601687"/>
            </a:xfrm>
            <a:custGeom>
              <a:avLst/>
              <a:gdLst/>
              <a:ahLst/>
              <a:cxnLst/>
              <a:rect l="l" t="t" r="r" b="b"/>
              <a:pathLst>
                <a:path w="13669" h="13032" extrusionOk="0">
                  <a:moveTo>
                    <a:pt x="2302" y="0"/>
                  </a:moveTo>
                  <a:cubicBezTo>
                    <a:pt x="1028" y="0"/>
                    <a:pt x="0" y="1028"/>
                    <a:pt x="0" y="2302"/>
                  </a:cubicBezTo>
                  <a:lnTo>
                    <a:pt x="0" y="10729"/>
                  </a:lnTo>
                  <a:cubicBezTo>
                    <a:pt x="0" y="12003"/>
                    <a:pt x="1028" y="13031"/>
                    <a:pt x="2302" y="13031"/>
                  </a:cubicBezTo>
                  <a:lnTo>
                    <a:pt x="11366" y="13031"/>
                  </a:lnTo>
                  <a:cubicBezTo>
                    <a:pt x="12641" y="13031"/>
                    <a:pt x="13668" y="12003"/>
                    <a:pt x="13668" y="10729"/>
                  </a:cubicBezTo>
                  <a:lnTo>
                    <a:pt x="13668" y="2302"/>
                  </a:lnTo>
                  <a:cubicBezTo>
                    <a:pt x="13668" y="1028"/>
                    <a:pt x="12641" y="0"/>
                    <a:pt x="11366" y="0"/>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665;p62">
              <a:extLst>
                <a:ext uri="{FF2B5EF4-FFF2-40B4-BE49-F238E27FC236}">
                  <a16:creationId xmlns:a16="http://schemas.microsoft.com/office/drawing/2014/main" id="{69B468E1-BACF-6F0D-02C3-6C335E81680A}"/>
                </a:ext>
              </a:extLst>
            </p:cNvPr>
            <p:cNvSpPr/>
            <p:nvPr/>
          </p:nvSpPr>
          <p:spPr>
            <a:xfrm>
              <a:off x="4777336" y="2731949"/>
              <a:ext cx="631098" cy="476936"/>
            </a:xfrm>
            <a:custGeom>
              <a:avLst/>
              <a:gdLst/>
              <a:ahLst/>
              <a:cxnLst/>
              <a:rect l="l" t="t" r="r" b="b"/>
              <a:pathLst>
                <a:path w="13669" h="10330" extrusionOk="0">
                  <a:moveTo>
                    <a:pt x="6839" y="0"/>
                  </a:moveTo>
                  <a:cubicBezTo>
                    <a:pt x="3050" y="0"/>
                    <a:pt x="0" y="3075"/>
                    <a:pt x="0" y="6864"/>
                  </a:cubicBezTo>
                  <a:lnTo>
                    <a:pt x="0" y="10330"/>
                  </a:lnTo>
                  <a:lnTo>
                    <a:pt x="13668" y="10330"/>
                  </a:lnTo>
                  <a:lnTo>
                    <a:pt x="13668" y="6864"/>
                  </a:lnTo>
                  <a:cubicBezTo>
                    <a:pt x="13668" y="3075"/>
                    <a:pt x="10619" y="0"/>
                    <a:pt x="6839" y="0"/>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666;p62">
              <a:extLst>
                <a:ext uri="{FF2B5EF4-FFF2-40B4-BE49-F238E27FC236}">
                  <a16:creationId xmlns:a16="http://schemas.microsoft.com/office/drawing/2014/main" id="{627AFB8F-695B-2A8B-9811-39C300ADA9F6}"/>
                </a:ext>
              </a:extLst>
            </p:cNvPr>
            <p:cNvSpPr/>
            <p:nvPr/>
          </p:nvSpPr>
          <p:spPr>
            <a:xfrm>
              <a:off x="4702401" y="3208847"/>
              <a:ext cx="780919" cy="160487"/>
            </a:xfrm>
            <a:custGeom>
              <a:avLst/>
              <a:gdLst/>
              <a:ahLst/>
              <a:cxnLst/>
              <a:rect l="l" t="t" r="r" b="b"/>
              <a:pathLst>
                <a:path w="16914" h="3476" extrusionOk="0">
                  <a:moveTo>
                    <a:pt x="1734" y="1"/>
                  </a:moveTo>
                  <a:cubicBezTo>
                    <a:pt x="774" y="1"/>
                    <a:pt x="1" y="782"/>
                    <a:pt x="1" y="1742"/>
                  </a:cubicBezTo>
                  <a:cubicBezTo>
                    <a:pt x="1" y="2694"/>
                    <a:pt x="774" y="3475"/>
                    <a:pt x="1734" y="3475"/>
                  </a:cubicBezTo>
                  <a:lnTo>
                    <a:pt x="15181" y="3475"/>
                  </a:lnTo>
                  <a:cubicBezTo>
                    <a:pt x="16141" y="3475"/>
                    <a:pt x="16914" y="2694"/>
                    <a:pt x="16914" y="1742"/>
                  </a:cubicBezTo>
                  <a:cubicBezTo>
                    <a:pt x="16914" y="782"/>
                    <a:pt x="16141" y="1"/>
                    <a:pt x="1518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667;p62">
              <a:extLst>
                <a:ext uri="{FF2B5EF4-FFF2-40B4-BE49-F238E27FC236}">
                  <a16:creationId xmlns:a16="http://schemas.microsoft.com/office/drawing/2014/main" id="{288B8B12-4BEA-733F-8740-E8E53D37EC47}"/>
                </a:ext>
              </a:extLst>
            </p:cNvPr>
            <p:cNvSpPr/>
            <p:nvPr/>
          </p:nvSpPr>
          <p:spPr>
            <a:xfrm>
              <a:off x="4944013" y="3421416"/>
              <a:ext cx="297750" cy="98111"/>
            </a:xfrm>
            <a:custGeom>
              <a:avLst/>
              <a:gdLst/>
              <a:ahLst/>
              <a:cxnLst/>
              <a:rect l="l" t="t" r="r" b="b"/>
              <a:pathLst>
                <a:path w="6449" h="2125" extrusionOk="0">
                  <a:moveTo>
                    <a:pt x="1062" y="1"/>
                  </a:moveTo>
                  <a:cubicBezTo>
                    <a:pt x="468" y="1"/>
                    <a:pt x="1" y="460"/>
                    <a:pt x="1" y="1063"/>
                  </a:cubicBezTo>
                  <a:cubicBezTo>
                    <a:pt x="1" y="1666"/>
                    <a:pt x="468" y="2125"/>
                    <a:pt x="1062" y="2125"/>
                  </a:cubicBezTo>
                  <a:lnTo>
                    <a:pt x="5386" y="2125"/>
                  </a:lnTo>
                  <a:cubicBezTo>
                    <a:pt x="5989" y="2125"/>
                    <a:pt x="6448" y="1666"/>
                    <a:pt x="6448" y="1063"/>
                  </a:cubicBezTo>
                  <a:cubicBezTo>
                    <a:pt x="6448" y="460"/>
                    <a:pt x="5989" y="1"/>
                    <a:pt x="5386"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668;p62">
              <a:extLst>
                <a:ext uri="{FF2B5EF4-FFF2-40B4-BE49-F238E27FC236}">
                  <a16:creationId xmlns:a16="http://schemas.microsoft.com/office/drawing/2014/main" id="{942762DC-9521-7421-9DCA-6FC3BAE53A81}"/>
                </a:ext>
              </a:extLst>
            </p:cNvPr>
            <p:cNvSpPr/>
            <p:nvPr/>
          </p:nvSpPr>
          <p:spPr>
            <a:xfrm>
              <a:off x="4976978" y="3444179"/>
              <a:ext cx="52172" cy="52588"/>
            </a:xfrm>
            <a:custGeom>
              <a:avLst/>
              <a:gdLst/>
              <a:ahLst/>
              <a:cxnLst/>
              <a:rect l="l" t="t" r="r" b="b"/>
              <a:pathLst>
                <a:path w="1130" h="1139" extrusionOk="0">
                  <a:moveTo>
                    <a:pt x="561" y="1"/>
                  </a:moveTo>
                  <a:cubicBezTo>
                    <a:pt x="246" y="1"/>
                    <a:pt x="0" y="256"/>
                    <a:pt x="0" y="570"/>
                  </a:cubicBezTo>
                  <a:cubicBezTo>
                    <a:pt x="0" y="893"/>
                    <a:pt x="246" y="1139"/>
                    <a:pt x="561" y="1139"/>
                  </a:cubicBezTo>
                  <a:cubicBezTo>
                    <a:pt x="884" y="1139"/>
                    <a:pt x="1130" y="893"/>
                    <a:pt x="1130" y="570"/>
                  </a:cubicBezTo>
                  <a:cubicBezTo>
                    <a:pt x="1130" y="256"/>
                    <a:pt x="884" y="1"/>
                    <a:pt x="561"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669;p62">
              <a:extLst>
                <a:ext uri="{FF2B5EF4-FFF2-40B4-BE49-F238E27FC236}">
                  <a16:creationId xmlns:a16="http://schemas.microsoft.com/office/drawing/2014/main" id="{FC6D8C30-130F-BE19-19B2-EE695DBB189A}"/>
                </a:ext>
              </a:extLst>
            </p:cNvPr>
            <p:cNvSpPr/>
            <p:nvPr/>
          </p:nvSpPr>
          <p:spPr>
            <a:xfrm>
              <a:off x="5156583" y="3444179"/>
              <a:ext cx="52218" cy="52588"/>
            </a:xfrm>
            <a:custGeom>
              <a:avLst/>
              <a:gdLst/>
              <a:ahLst/>
              <a:cxnLst/>
              <a:rect l="l" t="t" r="r" b="b"/>
              <a:pathLst>
                <a:path w="1131" h="1139" extrusionOk="0">
                  <a:moveTo>
                    <a:pt x="570" y="1"/>
                  </a:moveTo>
                  <a:cubicBezTo>
                    <a:pt x="247" y="1"/>
                    <a:pt x="1" y="256"/>
                    <a:pt x="1" y="570"/>
                  </a:cubicBezTo>
                  <a:cubicBezTo>
                    <a:pt x="1" y="893"/>
                    <a:pt x="247" y="1139"/>
                    <a:pt x="570" y="1139"/>
                  </a:cubicBezTo>
                  <a:cubicBezTo>
                    <a:pt x="884" y="1139"/>
                    <a:pt x="1131" y="893"/>
                    <a:pt x="1131" y="570"/>
                  </a:cubicBezTo>
                  <a:cubicBezTo>
                    <a:pt x="1131" y="256"/>
                    <a:pt x="884" y="1"/>
                    <a:pt x="57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670;p62">
              <a:extLst>
                <a:ext uri="{FF2B5EF4-FFF2-40B4-BE49-F238E27FC236}">
                  <a16:creationId xmlns:a16="http://schemas.microsoft.com/office/drawing/2014/main" id="{36F69F6F-85AF-682C-2675-F18D9ECB8DCC}"/>
                </a:ext>
              </a:extLst>
            </p:cNvPr>
            <p:cNvSpPr/>
            <p:nvPr/>
          </p:nvSpPr>
          <p:spPr>
            <a:xfrm>
              <a:off x="5143655" y="3594787"/>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671;p62">
              <a:extLst>
                <a:ext uri="{FF2B5EF4-FFF2-40B4-BE49-F238E27FC236}">
                  <a16:creationId xmlns:a16="http://schemas.microsoft.com/office/drawing/2014/main" id="{BB40DC7E-4E6D-79EE-FDFD-6CB4D477867F}"/>
                </a:ext>
              </a:extLst>
            </p:cNvPr>
            <p:cNvSpPr/>
            <p:nvPr/>
          </p:nvSpPr>
          <p:spPr>
            <a:xfrm>
              <a:off x="5143655" y="3622628"/>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672;p62">
              <a:extLst>
                <a:ext uri="{FF2B5EF4-FFF2-40B4-BE49-F238E27FC236}">
                  <a16:creationId xmlns:a16="http://schemas.microsoft.com/office/drawing/2014/main" id="{AC08E62C-7A40-A835-47D8-7F41D908DF3D}"/>
                </a:ext>
              </a:extLst>
            </p:cNvPr>
            <p:cNvSpPr/>
            <p:nvPr/>
          </p:nvSpPr>
          <p:spPr>
            <a:xfrm>
              <a:off x="5143655" y="3652039"/>
              <a:ext cx="148667" cy="11450"/>
            </a:xfrm>
            <a:custGeom>
              <a:avLst/>
              <a:gdLst/>
              <a:ahLst/>
              <a:cxnLst/>
              <a:rect l="l" t="t" r="r" b="b"/>
              <a:pathLst>
                <a:path w="3220" h="248" extrusionOk="0">
                  <a:moveTo>
                    <a:pt x="0" y="1"/>
                  </a:moveTo>
                  <a:lnTo>
                    <a:pt x="0" y="247"/>
                  </a:lnTo>
                  <a:lnTo>
                    <a:pt x="3220" y="247"/>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673;p62">
              <a:extLst>
                <a:ext uri="{FF2B5EF4-FFF2-40B4-BE49-F238E27FC236}">
                  <a16:creationId xmlns:a16="http://schemas.microsoft.com/office/drawing/2014/main" id="{EEE8FC16-72D7-205C-6443-10FC3AD24C90}"/>
                </a:ext>
              </a:extLst>
            </p:cNvPr>
            <p:cNvSpPr/>
            <p:nvPr/>
          </p:nvSpPr>
          <p:spPr>
            <a:xfrm>
              <a:off x="5143655" y="3679511"/>
              <a:ext cx="148667" cy="11820"/>
            </a:xfrm>
            <a:custGeom>
              <a:avLst/>
              <a:gdLst/>
              <a:ahLst/>
              <a:cxnLst/>
              <a:rect l="l" t="t" r="r" b="b"/>
              <a:pathLst>
                <a:path w="3220" h="256" extrusionOk="0">
                  <a:moveTo>
                    <a:pt x="0" y="1"/>
                  </a:moveTo>
                  <a:lnTo>
                    <a:pt x="0" y="255"/>
                  </a:lnTo>
                  <a:lnTo>
                    <a:pt x="3220" y="255"/>
                  </a:lnTo>
                  <a:lnTo>
                    <a:pt x="3220"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674;p62">
              <a:extLst>
                <a:ext uri="{FF2B5EF4-FFF2-40B4-BE49-F238E27FC236}">
                  <a16:creationId xmlns:a16="http://schemas.microsoft.com/office/drawing/2014/main" id="{51D24371-0123-1C38-BC34-CA217E2A7EFE}"/>
                </a:ext>
              </a:extLst>
            </p:cNvPr>
            <p:cNvSpPr/>
            <p:nvPr/>
          </p:nvSpPr>
          <p:spPr>
            <a:xfrm>
              <a:off x="4877342" y="3548894"/>
              <a:ext cx="42384" cy="42430"/>
            </a:xfrm>
            <a:custGeom>
              <a:avLst/>
              <a:gdLst/>
              <a:ahLst/>
              <a:cxnLst/>
              <a:rect l="l" t="t" r="r" b="b"/>
              <a:pathLst>
                <a:path w="918" h="919" extrusionOk="0">
                  <a:moveTo>
                    <a:pt x="459" y="1"/>
                  </a:moveTo>
                  <a:cubicBezTo>
                    <a:pt x="213" y="1"/>
                    <a:pt x="0" y="213"/>
                    <a:pt x="0" y="460"/>
                  </a:cubicBezTo>
                  <a:cubicBezTo>
                    <a:pt x="0" y="706"/>
                    <a:pt x="213" y="918"/>
                    <a:pt x="459" y="918"/>
                  </a:cubicBezTo>
                  <a:cubicBezTo>
                    <a:pt x="705" y="918"/>
                    <a:pt x="918" y="706"/>
                    <a:pt x="918" y="460"/>
                  </a:cubicBezTo>
                  <a:cubicBezTo>
                    <a:pt x="918" y="213"/>
                    <a:pt x="705" y="1"/>
                    <a:pt x="459"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675;p62">
              <a:extLst>
                <a:ext uri="{FF2B5EF4-FFF2-40B4-BE49-F238E27FC236}">
                  <a16:creationId xmlns:a16="http://schemas.microsoft.com/office/drawing/2014/main" id="{E06B757E-2DEA-F19A-9D58-6B813C6C666D}"/>
                </a:ext>
              </a:extLst>
            </p:cNvPr>
            <p:cNvSpPr/>
            <p:nvPr/>
          </p:nvSpPr>
          <p:spPr>
            <a:xfrm>
              <a:off x="4877342" y="3603052"/>
              <a:ext cx="42384" cy="40814"/>
            </a:xfrm>
            <a:custGeom>
              <a:avLst/>
              <a:gdLst/>
              <a:ahLst/>
              <a:cxnLst/>
              <a:rect l="l" t="t" r="r" b="b"/>
              <a:pathLst>
                <a:path w="918" h="884" extrusionOk="0">
                  <a:moveTo>
                    <a:pt x="459" y="0"/>
                  </a:moveTo>
                  <a:cubicBezTo>
                    <a:pt x="213" y="0"/>
                    <a:pt x="0" y="170"/>
                    <a:pt x="0" y="425"/>
                  </a:cubicBezTo>
                  <a:cubicBezTo>
                    <a:pt x="0" y="671"/>
                    <a:pt x="213" y="884"/>
                    <a:pt x="459" y="884"/>
                  </a:cubicBezTo>
                  <a:cubicBezTo>
                    <a:pt x="705" y="884"/>
                    <a:pt x="918" y="671"/>
                    <a:pt x="918" y="425"/>
                  </a:cubicBezTo>
                  <a:cubicBezTo>
                    <a:pt x="918" y="170"/>
                    <a:pt x="705" y="0"/>
                    <a:pt x="459"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676;p62">
              <a:extLst>
                <a:ext uri="{FF2B5EF4-FFF2-40B4-BE49-F238E27FC236}">
                  <a16:creationId xmlns:a16="http://schemas.microsoft.com/office/drawing/2014/main" id="{CDFA2C8C-5B8C-CD54-D2EE-34BCF09A6CB6}"/>
                </a:ext>
              </a:extLst>
            </p:cNvPr>
            <p:cNvSpPr/>
            <p:nvPr/>
          </p:nvSpPr>
          <p:spPr>
            <a:xfrm>
              <a:off x="4877342" y="3655179"/>
              <a:ext cx="42384" cy="40860"/>
            </a:xfrm>
            <a:custGeom>
              <a:avLst/>
              <a:gdLst/>
              <a:ahLst/>
              <a:cxnLst/>
              <a:rect l="l" t="t" r="r" b="b"/>
              <a:pathLst>
                <a:path w="918" h="885" extrusionOk="0">
                  <a:moveTo>
                    <a:pt x="459" y="1"/>
                  </a:moveTo>
                  <a:cubicBezTo>
                    <a:pt x="213" y="1"/>
                    <a:pt x="0" y="179"/>
                    <a:pt x="0" y="426"/>
                  </a:cubicBezTo>
                  <a:cubicBezTo>
                    <a:pt x="0" y="672"/>
                    <a:pt x="213" y="884"/>
                    <a:pt x="459" y="884"/>
                  </a:cubicBezTo>
                  <a:cubicBezTo>
                    <a:pt x="705" y="884"/>
                    <a:pt x="918" y="672"/>
                    <a:pt x="918" y="426"/>
                  </a:cubicBezTo>
                  <a:cubicBezTo>
                    <a:pt x="918" y="179"/>
                    <a:pt x="705" y="1"/>
                    <a:pt x="459"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677;p62">
              <a:extLst>
                <a:ext uri="{FF2B5EF4-FFF2-40B4-BE49-F238E27FC236}">
                  <a16:creationId xmlns:a16="http://schemas.microsoft.com/office/drawing/2014/main" id="{4437FD40-82AC-657A-483F-4237B1EA1194}"/>
                </a:ext>
              </a:extLst>
            </p:cNvPr>
            <p:cNvSpPr/>
            <p:nvPr/>
          </p:nvSpPr>
          <p:spPr>
            <a:xfrm rot="327889">
              <a:off x="4927342" y="2933081"/>
              <a:ext cx="84192" cy="83053"/>
            </a:xfrm>
            <a:custGeom>
              <a:avLst/>
              <a:gdLst/>
              <a:ahLst/>
              <a:cxnLst/>
              <a:rect l="l" t="t" r="r" b="b"/>
              <a:pathLst>
                <a:path w="1997" h="1970" extrusionOk="0">
                  <a:moveTo>
                    <a:pt x="998" y="0"/>
                  </a:moveTo>
                  <a:cubicBezTo>
                    <a:pt x="446" y="0"/>
                    <a:pt x="0" y="446"/>
                    <a:pt x="0" y="998"/>
                  </a:cubicBezTo>
                  <a:cubicBezTo>
                    <a:pt x="0" y="1557"/>
                    <a:pt x="446" y="1970"/>
                    <a:pt x="998" y="1970"/>
                  </a:cubicBezTo>
                  <a:cubicBezTo>
                    <a:pt x="1550" y="1970"/>
                    <a:pt x="1996" y="1557"/>
                    <a:pt x="1996" y="998"/>
                  </a:cubicBezTo>
                  <a:cubicBezTo>
                    <a:pt x="1996" y="446"/>
                    <a:pt x="1550" y="0"/>
                    <a:pt x="998"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678;p62">
              <a:extLst>
                <a:ext uri="{FF2B5EF4-FFF2-40B4-BE49-F238E27FC236}">
                  <a16:creationId xmlns:a16="http://schemas.microsoft.com/office/drawing/2014/main" id="{B75DEBBC-53C0-5A6C-ECDE-6D5EB20320DF}"/>
                </a:ext>
              </a:extLst>
            </p:cNvPr>
            <p:cNvSpPr/>
            <p:nvPr/>
          </p:nvSpPr>
          <p:spPr>
            <a:xfrm rot="327889">
              <a:off x="5058371" y="3010713"/>
              <a:ext cx="69057" cy="32547"/>
            </a:xfrm>
            <a:custGeom>
              <a:avLst/>
              <a:gdLst/>
              <a:ahLst/>
              <a:cxnLst/>
              <a:rect l="l" t="t" r="r" b="b"/>
              <a:pathLst>
                <a:path w="1638" h="772" extrusionOk="0">
                  <a:moveTo>
                    <a:pt x="1584" y="0"/>
                  </a:moveTo>
                  <a:cubicBezTo>
                    <a:pt x="1558" y="0"/>
                    <a:pt x="1498" y="27"/>
                    <a:pt x="1498" y="53"/>
                  </a:cubicBezTo>
                  <a:cubicBezTo>
                    <a:pt x="1445" y="273"/>
                    <a:pt x="1305" y="466"/>
                    <a:pt x="1085" y="579"/>
                  </a:cubicBezTo>
                  <a:cubicBezTo>
                    <a:pt x="995" y="619"/>
                    <a:pt x="892" y="641"/>
                    <a:pt x="786" y="641"/>
                  </a:cubicBezTo>
                  <a:cubicBezTo>
                    <a:pt x="664" y="641"/>
                    <a:pt x="537" y="613"/>
                    <a:pt x="420" y="552"/>
                  </a:cubicBezTo>
                  <a:cubicBezTo>
                    <a:pt x="280" y="466"/>
                    <a:pt x="167" y="333"/>
                    <a:pt x="141" y="220"/>
                  </a:cubicBezTo>
                  <a:cubicBezTo>
                    <a:pt x="141" y="166"/>
                    <a:pt x="114" y="166"/>
                    <a:pt x="61" y="166"/>
                  </a:cubicBezTo>
                  <a:cubicBezTo>
                    <a:pt x="34" y="166"/>
                    <a:pt x="1" y="193"/>
                    <a:pt x="34" y="246"/>
                  </a:cubicBezTo>
                  <a:cubicBezTo>
                    <a:pt x="61" y="413"/>
                    <a:pt x="200" y="552"/>
                    <a:pt x="367" y="666"/>
                  </a:cubicBezTo>
                  <a:cubicBezTo>
                    <a:pt x="500" y="719"/>
                    <a:pt x="640" y="772"/>
                    <a:pt x="779" y="772"/>
                  </a:cubicBezTo>
                  <a:cubicBezTo>
                    <a:pt x="919" y="772"/>
                    <a:pt x="1032" y="745"/>
                    <a:pt x="1139" y="692"/>
                  </a:cubicBezTo>
                  <a:cubicBezTo>
                    <a:pt x="1391" y="579"/>
                    <a:pt x="1584" y="333"/>
                    <a:pt x="1638" y="80"/>
                  </a:cubicBezTo>
                  <a:cubicBezTo>
                    <a:pt x="1638" y="53"/>
                    <a:pt x="1611" y="0"/>
                    <a:pt x="1584"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679;p62">
              <a:extLst>
                <a:ext uri="{FF2B5EF4-FFF2-40B4-BE49-F238E27FC236}">
                  <a16:creationId xmlns:a16="http://schemas.microsoft.com/office/drawing/2014/main" id="{C28B3DD2-4E56-1F6E-5422-575B3097414D}"/>
                </a:ext>
              </a:extLst>
            </p:cNvPr>
            <p:cNvSpPr/>
            <p:nvPr/>
          </p:nvSpPr>
          <p:spPr>
            <a:xfrm rot="327889">
              <a:off x="5174267" y="2933081"/>
              <a:ext cx="84192" cy="83053"/>
            </a:xfrm>
            <a:custGeom>
              <a:avLst/>
              <a:gdLst/>
              <a:ahLst/>
              <a:cxnLst/>
              <a:rect l="l" t="t" r="r" b="b"/>
              <a:pathLst>
                <a:path w="1997" h="1970" extrusionOk="0">
                  <a:moveTo>
                    <a:pt x="998" y="0"/>
                  </a:moveTo>
                  <a:cubicBezTo>
                    <a:pt x="446" y="0"/>
                    <a:pt x="0" y="446"/>
                    <a:pt x="0" y="998"/>
                  </a:cubicBezTo>
                  <a:cubicBezTo>
                    <a:pt x="0" y="1557"/>
                    <a:pt x="446" y="1970"/>
                    <a:pt x="998" y="1970"/>
                  </a:cubicBezTo>
                  <a:cubicBezTo>
                    <a:pt x="1550" y="1970"/>
                    <a:pt x="1996" y="1557"/>
                    <a:pt x="1996" y="998"/>
                  </a:cubicBezTo>
                  <a:cubicBezTo>
                    <a:pt x="1996" y="446"/>
                    <a:pt x="1550" y="0"/>
                    <a:pt x="998" y="0"/>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97CDC3C-2391-3103-D8C7-14D2A5B28FE9}"/>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6D85D243-8EB3-D034-F8DF-0ED46AA4B40E}"/>
              </a:ext>
            </a:extLst>
          </p:cNvPr>
          <p:cNvSpPr>
            <a:spLocks noGrp="1"/>
          </p:cNvSpPr>
          <p:nvPr>
            <p:ph type="title"/>
          </p:nvPr>
        </p:nvSpPr>
        <p:spPr/>
        <p:txBody>
          <a:bodyPr/>
          <a:lstStyle/>
          <a:p>
            <a:r>
              <a:rPr lang="en-US"/>
              <a:t>Stash</a:t>
            </a:r>
          </a:p>
        </p:txBody>
      </p:sp>
      <p:sp>
        <p:nvSpPr>
          <p:cNvPr id="4" name="Google Shape;1034;p50">
            <a:extLst>
              <a:ext uri="{FF2B5EF4-FFF2-40B4-BE49-F238E27FC236}">
                <a16:creationId xmlns:a16="http://schemas.microsoft.com/office/drawing/2014/main" id="{1994A93F-1120-9112-E8D6-1DD083453FFD}"/>
              </a:ext>
            </a:extLst>
          </p:cNvPr>
          <p:cNvSpPr txBox="1"/>
          <p:nvPr/>
        </p:nvSpPr>
        <p:spPr>
          <a:xfrm>
            <a:off x="1985660" y="1283533"/>
            <a:ext cx="1614300"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7EEEF3"/>
                </a:solidFill>
                <a:latin typeface="Tomorrow SemiBold"/>
                <a:ea typeface="Tomorrow SemiBold"/>
                <a:cs typeface="Tomorrow SemiBold"/>
                <a:sym typeface="Tomorrow SemiBold"/>
              </a:rPr>
              <a:t>Push</a:t>
            </a:r>
            <a:endParaRPr sz="2000">
              <a:solidFill>
                <a:srgbClr val="7EEEF3"/>
              </a:solidFill>
              <a:latin typeface="Tomorrow SemiBold"/>
              <a:ea typeface="Tomorrow SemiBold"/>
              <a:cs typeface="Tomorrow SemiBold"/>
              <a:sym typeface="Tomorrow SemiBold"/>
            </a:endParaRPr>
          </a:p>
        </p:txBody>
      </p:sp>
      <p:sp>
        <p:nvSpPr>
          <p:cNvPr id="5" name="Google Shape;1035;p50">
            <a:extLst>
              <a:ext uri="{FF2B5EF4-FFF2-40B4-BE49-F238E27FC236}">
                <a16:creationId xmlns:a16="http://schemas.microsoft.com/office/drawing/2014/main" id="{B5613830-FE50-DBE6-4AFD-E66C0FC0EDF1}"/>
              </a:ext>
            </a:extLst>
          </p:cNvPr>
          <p:cNvSpPr txBox="1"/>
          <p:nvPr/>
        </p:nvSpPr>
        <p:spPr>
          <a:xfrm>
            <a:off x="3662984" y="1130372"/>
            <a:ext cx="2358900" cy="71672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dk1"/>
                </a:solidFill>
                <a:latin typeface="Tomorrow"/>
                <a:ea typeface="Tomorrow"/>
                <a:cs typeface="Tomorrow"/>
                <a:sym typeface="Tomorrow"/>
              </a:rPr>
              <a:t>git stash </a:t>
            </a:r>
          </a:p>
          <a:p>
            <a:pPr marL="0" marR="0" lvl="0" indent="0" algn="l" rtl="0">
              <a:lnSpc>
                <a:spcPct val="100000"/>
              </a:lnSpc>
              <a:spcBef>
                <a:spcPts val="0"/>
              </a:spcBef>
              <a:spcAft>
                <a:spcPts val="0"/>
              </a:spcAft>
              <a:buNone/>
            </a:pPr>
            <a:r>
              <a:rPr lang="en">
                <a:solidFill>
                  <a:schemeClr val="dk1"/>
                </a:solidFill>
                <a:latin typeface="Tomorrow"/>
                <a:ea typeface="Tomorrow"/>
                <a:cs typeface="Tomorrow"/>
                <a:sym typeface="Tomorrow"/>
              </a:rPr>
              <a:t>(OR)</a:t>
            </a:r>
          </a:p>
          <a:p>
            <a:pPr marL="0" marR="0" lvl="0" indent="0" algn="l" rtl="0">
              <a:lnSpc>
                <a:spcPct val="100000"/>
              </a:lnSpc>
              <a:spcBef>
                <a:spcPts val="0"/>
              </a:spcBef>
              <a:spcAft>
                <a:spcPts val="0"/>
              </a:spcAft>
              <a:buNone/>
            </a:pPr>
            <a:r>
              <a:rPr lang="en">
                <a:solidFill>
                  <a:schemeClr val="dk1"/>
                </a:solidFill>
                <a:latin typeface="Tomorrow"/>
                <a:ea typeface="Tomorrow"/>
                <a:cs typeface="Tomorrow"/>
                <a:sym typeface="Tomorrow"/>
              </a:rPr>
              <a:t>git stash -m “draft”</a:t>
            </a:r>
            <a:endParaRPr>
              <a:solidFill>
                <a:srgbClr val="FDFDFB"/>
              </a:solidFill>
              <a:latin typeface="Tomorrow"/>
              <a:ea typeface="Tomorrow"/>
              <a:cs typeface="Tomorrow"/>
              <a:sym typeface="Tomorrow"/>
            </a:endParaRPr>
          </a:p>
        </p:txBody>
      </p:sp>
      <p:sp>
        <p:nvSpPr>
          <p:cNvPr id="17" name="Google Shape;1047;p50">
            <a:extLst>
              <a:ext uri="{FF2B5EF4-FFF2-40B4-BE49-F238E27FC236}">
                <a16:creationId xmlns:a16="http://schemas.microsoft.com/office/drawing/2014/main" id="{3029AD1F-3E16-3FC3-9DBD-43633753225C}"/>
              </a:ext>
            </a:extLst>
          </p:cNvPr>
          <p:cNvSpPr txBox="1"/>
          <p:nvPr/>
        </p:nvSpPr>
        <p:spPr>
          <a:xfrm>
            <a:off x="1985660" y="2181733"/>
            <a:ext cx="1614300"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7EEEF3"/>
                </a:solidFill>
                <a:latin typeface="Tomorrow SemiBold"/>
                <a:ea typeface="Tomorrow SemiBold"/>
                <a:cs typeface="Tomorrow SemiBold"/>
                <a:sym typeface="Tomorrow SemiBold"/>
              </a:rPr>
              <a:t>Pop</a:t>
            </a:r>
            <a:endParaRPr sz="2000">
              <a:solidFill>
                <a:srgbClr val="7EEEF3"/>
              </a:solidFill>
              <a:latin typeface="Tomorrow SemiBold"/>
              <a:ea typeface="Tomorrow SemiBold"/>
              <a:cs typeface="Tomorrow SemiBold"/>
              <a:sym typeface="Tomorrow SemiBold"/>
            </a:endParaRPr>
          </a:p>
        </p:txBody>
      </p:sp>
      <p:sp>
        <p:nvSpPr>
          <p:cNvPr id="18" name="Google Shape;1048;p50">
            <a:extLst>
              <a:ext uri="{FF2B5EF4-FFF2-40B4-BE49-F238E27FC236}">
                <a16:creationId xmlns:a16="http://schemas.microsoft.com/office/drawing/2014/main" id="{BE8F36D7-0E36-5A5B-2937-63A74EED6786}"/>
              </a:ext>
            </a:extLst>
          </p:cNvPr>
          <p:cNvSpPr txBox="1"/>
          <p:nvPr/>
        </p:nvSpPr>
        <p:spPr>
          <a:xfrm>
            <a:off x="3662984" y="2165573"/>
            <a:ext cx="2358900" cy="48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a:solidFill>
                  <a:srgbClr val="FDFDFB"/>
                </a:solidFill>
                <a:latin typeface="Tomorrow"/>
                <a:ea typeface="Tomorrow"/>
                <a:cs typeface="Tomorrow"/>
                <a:sym typeface="Tomorrow"/>
              </a:rPr>
              <a:t>git stash pop</a:t>
            </a:r>
            <a:endParaRPr>
              <a:solidFill>
                <a:srgbClr val="FDFDFB"/>
              </a:solidFill>
              <a:latin typeface="Tomorrow"/>
              <a:ea typeface="Tomorrow"/>
              <a:cs typeface="Tomorrow"/>
              <a:sym typeface="Tomorrow"/>
            </a:endParaRPr>
          </a:p>
        </p:txBody>
      </p:sp>
      <p:sp>
        <p:nvSpPr>
          <p:cNvPr id="30" name="Google Shape;1060;p50">
            <a:extLst>
              <a:ext uri="{FF2B5EF4-FFF2-40B4-BE49-F238E27FC236}">
                <a16:creationId xmlns:a16="http://schemas.microsoft.com/office/drawing/2014/main" id="{92382BFD-E982-8030-F263-54492D300A4A}"/>
              </a:ext>
            </a:extLst>
          </p:cNvPr>
          <p:cNvSpPr txBox="1"/>
          <p:nvPr/>
        </p:nvSpPr>
        <p:spPr>
          <a:xfrm>
            <a:off x="1985660" y="3863323"/>
            <a:ext cx="1614300"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7EEEF3"/>
                </a:solidFill>
                <a:latin typeface="Tomorrow SemiBold"/>
                <a:ea typeface="Tomorrow SemiBold"/>
                <a:cs typeface="Tomorrow SemiBold"/>
                <a:sym typeface="Tomorrow SemiBold"/>
              </a:rPr>
              <a:t>Clear</a:t>
            </a:r>
            <a:endParaRPr sz="2000">
              <a:solidFill>
                <a:srgbClr val="7EEEF3"/>
              </a:solidFill>
              <a:latin typeface="Tomorrow SemiBold"/>
              <a:ea typeface="Tomorrow SemiBold"/>
              <a:cs typeface="Tomorrow SemiBold"/>
              <a:sym typeface="Tomorrow SemiBold"/>
            </a:endParaRPr>
          </a:p>
        </p:txBody>
      </p:sp>
      <p:sp>
        <p:nvSpPr>
          <p:cNvPr id="31" name="Google Shape;1061;p50">
            <a:extLst>
              <a:ext uri="{FF2B5EF4-FFF2-40B4-BE49-F238E27FC236}">
                <a16:creationId xmlns:a16="http://schemas.microsoft.com/office/drawing/2014/main" id="{A694E59F-1C2D-00FF-BDB0-BB9D1D9E9AC4}"/>
              </a:ext>
            </a:extLst>
          </p:cNvPr>
          <p:cNvSpPr txBox="1"/>
          <p:nvPr/>
        </p:nvSpPr>
        <p:spPr>
          <a:xfrm>
            <a:off x="3662984" y="3867663"/>
            <a:ext cx="2358900" cy="48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rgbClr val="FDFDFB"/>
                </a:solidFill>
                <a:latin typeface="Tomorrow"/>
                <a:ea typeface="Tomorrow"/>
                <a:cs typeface="Tomorrow"/>
                <a:sym typeface="Tomorrow"/>
              </a:rPr>
              <a:t>git stash clear </a:t>
            </a:r>
            <a:endParaRPr>
              <a:solidFill>
                <a:srgbClr val="FDFDFB"/>
              </a:solidFill>
              <a:latin typeface="Tomorrow"/>
              <a:ea typeface="Tomorrow"/>
              <a:cs typeface="Tomorrow"/>
              <a:sym typeface="Tomorrow"/>
            </a:endParaRPr>
          </a:p>
        </p:txBody>
      </p:sp>
      <p:sp>
        <p:nvSpPr>
          <p:cNvPr id="43" name="Google Shape;1060;p50">
            <a:extLst>
              <a:ext uri="{FF2B5EF4-FFF2-40B4-BE49-F238E27FC236}">
                <a16:creationId xmlns:a16="http://schemas.microsoft.com/office/drawing/2014/main" id="{EDE931FB-A282-ED8D-9BBF-37CAD07C091B}"/>
              </a:ext>
            </a:extLst>
          </p:cNvPr>
          <p:cNvSpPr txBox="1"/>
          <p:nvPr/>
        </p:nvSpPr>
        <p:spPr>
          <a:xfrm>
            <a:off x="2048684" y="3006052"/>
            <a:ext cx="1614300"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7EEEF3"/>
                </a:solidFill>
                <a:latin typeface="Tomorrow SemiBold"/>
                <a:ea typeface="Tomorrow SemiBold"/>
                <a:cs typeface="Tomorrow SemiBold"/>
                <a:sym typeface="Tomorrow SemiBold"/>
              </a:rPr>
              <a:t>Drop</a:t>
            </a:r>
            <a:endParaRPr sz="2000">
              <a:solidFill>
                <a:srgbClr val="7EEEF3"/>
              </a:solidFill>
              <a:latin typeface="Tomorrow SemiBold"/>
              <a:ea typeface="Tomorrow SemiBold"/>
              <a:cs typeface="Tomorrow SemiBold"/>
              <a:sym typeface="Tomorrow SemiBold"/>
            </a:endParaRPr>
          </a:p>
        </p:txBody>
      </p:sp>
      <p:sp>
        <p:nvSpPr>
          <p:cNvPr id="44" name="Google Shape;1061;p50">
            <a:extLst>
              <a:ext uri="{FF2B5EF4-FFF2-40B4-BE49-F238E27FC236}">
                <a16:creationId xmlns:a16="http://schemas.microsoft.com/office/drawing/2014/main" id="{E5D8B4F6-A8A8-8993-0E1A-7F47CE33A5E1}"/>
              </a:ext>
            </a:extLst>
          </p:cNvPr>
          <p:cNvSpPr txBox="1"/>
          <p:nvPr/>
        </p:nvSpPr>
        <p:spPr>
          <a:xfrm>
            <a:off x="3766648" y="2968852"/>
            <a:ext cx="2358900" cy="48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rgbClr val="FDFDFB"/>
                </a:solidFill>
                <a:latin typeface="Tomorrow"/>
                <a:ea typeface="Tomorrow"/>
                <a:cs typeface="Tomorrow"/>
                <a:sym typeface="Tomorrow"/>
              </a:rPr>
              <a:t>git stash drop </a:t>
            </a:r>
            <a:endParaRPr>
              <a:solidFill>
                <a:srgbClr val="FDFDFB"/>
              </a:solidFill>
              <a:latin typeface="Tomorrow"/>
              <a:ea typeface="Tomorrow"/>
              <a:cs typeface="Tomorrow"/>
              <a:sym typeface="Tomorrow"/>
            </a:endParaRPr>
          </a:p>
        </p:txBody>
      </p:sp>
      <p:sp>
        <p:nvSpPr>
          <p:cNvPr id="45" name="Google Shape;1034;p50">
            <a:extLst>
              <a:ext uri="{FF2B5EF4-FFF2-40B4-BE49-F238E27FC236}">
                <a16:creationId xmlns:a16="http://schemas.microsoft.com/office/drawing/2014/main" id="{FF827CFC-6C1C-43DA-99DA-B81919D2501F}"/>
              </a:ext>
            </a:extLst>
          </p:cNvPr>
          <p:cNvSpPr txBox="1"/>
          <p:nvPr/>
        </p:nvSpPr>
        <p:spPr>
          <a:xfrm>
            <a:off x="5544042" y="1283533"/>
            <a:ext cx="2563638"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7EEEF3"/>
                </a:solidFill>
                <a:latin typeface="Tomorrow SemiBold"/>
                <a:ea typeface="Tomorrow SemiBold"/>
                <a:cs typeface="Tomorrow SemiBold"/>
                <a:sym typeface="Tomorrow SemiBold"/>
              </a:rPr>
              <a:t>To add an entry</a:t>
            </a:r>
          </a:p>
          <a:p>
            <a:pPr marL="0" lvl="0" indent="0" algn="ctr" rtl="0">
              <a:spcBef>
                <a:spcPts val="0"/>
              </a:spcBef>
              <a:spcAft>
                <a:spcPts val="0"/>
              </a:spcAft>
              <a:buNone/>
            </a:pPr>
            <a:r>
              <a:rPr lang="en-US" sz="1200" i="1">
                <a:solidFill>
                  <a:srgbClr val="7EEEF3"/>
                </a:solidFill>
                <a:latin typeface="Tomorrow SemiBold"/>
                <a:ea typeface="Tomorrow SemiBold"/>
                <a:cs typeface="Tomorrow SemiBold"/>
                <a:sym typeface="Tomorrow SemiBold"/>
              </a:rPr>
              <a:t>(changes must be saged first)</a:t>
            </a:r>
            <a:endParaRPr sz="1200" i="1">
              <a:solidFill>
                <a:srgbClr val="7EEEF3"/>
              </a:solidFill>
              <a:latin typeface="Tomorrow SemiBold"/>
              <a:ea typeface="Tomorrow SemiBold"/>
              <a:cs typeface="Tomorrow SemiBold"/>
              <a:sym typeface="Tomorrow SemiBold"/>
            </a:endParaRPr>
          </a:p>
        </p:txBody>
      </p:sp>
      <p:sp>
        <p:nvSpPr>
          <p:cNvPr id="46" name="Google Shape;1047;p50">
            <a:extLst>
              <a:ext uri="{FF2B5EF4-FFF2-40B4-BE49-F238E27FC236}">
                <a16:creationId xmlns:a16="http://schemas.microsoft.com/office/drawing/2014/main" id="{893A8097-09FC-0832-AE77-07883C0B6574}"/>
              </a:ext>
            </a:extLst>
          </p:cNvPr>
          <p:cNvSpPr txBox="1"/>
          <p:nvPr/>
        </p:nvSpPr>
        <p:spPr>
          <a:xfrm>
            <a:off x="5544042" y="2181733"/>
            <a:ext cx="2082364"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7EEEF3"/>
                </a:solidFill>
                <a:latin typeface="Tomorrow SemiBold"/>
                <a:ea typeface="Tomorrow SemiBold"/>
                <a:cs typeface="Tomorrow SemiBold"/>
                <a:sym typeface="Tomorrow SemiBold"/>
              </a:rPr>
              <a:t>To retrieve an entry</a:t>
            </a:r>
            <a:endParaRPr sz="1200">
              <a:solidFill>
                <a:srgbClr val="7EEEF3"/>
              </a:solidFill>
              <a:latin typeface="Tomorrow SemiBold"/>
              <a:ea typeface="Tomorrow SemiBold"/>
              <a:cs typeface="Tomorrow SemiBold"/>
              <a:sym typeface="Tomorrow SemiBold"/>
            </a:endParaRPr>
          </a:p>
        </p:txBody>
      </p:sp>
      <p:sp>
        <p:nvSpPr>
          <p:cNvPr id="47" name="Google Shape;1060;p50">
            <a:extLst>
              <a:ext uri="{FF2B5EF4-FFF2-40B4-BE49-F238E27FC236}">
                <a16:creationId xmlns:a16="http://schemas.microsoft.com/office/drawing/2014/main" id="{49A92E96-5D0E-9362-33FD-5D224DEE8F1B}"/>
              </a:ext>
            </a:extLst>
          </p:cNvPr>
          <p:cNvSpPr txBox="1"/>
          <p:nvPr/>
        </p:nvSpPr>
        <p:spPr>
          <a:xfrm>
            <a:off x="5544042" y="3863323"/>
            <a:ext cx="2082364"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7EEEF3"/>
                </a:solidFill>
                <a:latin typeface="Tomorrow SemiBold"/>
                <a:ea typeface="Tomorrow SemiBold"/>
                <a:cs typeface="Tomorrow SemiBold"/>
                <a:sym typeface="Tomorrow SemiBold"/>
              </a:rPr>
              <a:t>Clear Everything</a:t>
            </a:r>
            <a:endParaRPr sz="1200">
              <a:solidFill>
                <a:srgbClr val="7EEEF3"/>
              </a:solidFill>
              <a:latin typeface="Tomorrow SemiBold"/>
              <a:ea typeface="Tomorrow SemiBold"/>
              <a:cs typeface="Tomorrow SemiBold"/>
              <a:sym typeface="Tomorrow SemiBold"/>
            </a:endParaRPr>
          </a:p>
        </p:txBody>
      </p:sp>
      <p:sp>
        <p:nvSpPr>
          <p:cNvPr id="48" name="Google Shape;1060;p50">
            <a:extLst>
              <a:ext uri="{FF2B5EF4-FFF2-40B4-BE49-F238E27FC236}">
                <a16:creationId xmlns:a16="http://schemas.microsoft.com/office/drawing/2014/main" id="{C79E1785-91A2-C9C2-BFB7-6571518A4515}"/>
              </a:ext>
            </a:extLst>
          </p:cNvPr>
          <p:cNvSpPr txBox="1"/>
          <p:nvPr/>
        </p:nvSpPr>
        <p:spPr>
          <a:xfrm>
            <a:off x="5607066" y="3006052"/>
            <a:ext cx="2019340" cy="41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7EEEF3"/>
                </a:solidFill>
                <a:latin typeface="Tomorrow SemiBold"/>
                <a:ea typeface="Tomorrow SemiBold"/>
                <a:cs typeface="Tomorrow SemiBold"/>
                <a:sym typeface="Tomorrow SemiBold"/>
              </a:rPr>
              <a:t>Drop one element</a:t>
            </a:r>
            <a:endParaRPr sz="1200">
              <a:solidFill>
                <a:srgbClr val="7EEEF3"/>
              </a:solidFill>
              <a:latin typeface="Tomorrow SemiBold"/>
              <a:ea typeface="Tomorrow SemiBold"/>
              <a:cs typeface="Tomorrow SemiBold"/>
              <a:sym typeface="Tomorrow SemiBold"/>
            </a:endParaRPr>
          </a:p>
        </p:txBody>
      </p:sp>
      <p:grpSp>
        <p:nvGrpSpPr>
          <p:cNvPr id="60" name="Google Shape;1213;p54">
            <a:extLst>
              <a:ext uri="{FF2B5EF4-FFF2-40B4-BE49-F238E27FC236}">
                <a16:creationId xmlns:a16="http://schemas.microsoft.com/office/drawing/2014/main" id="{868537F0-31C4-1B6E-0846-22A76AC731FF}"/>
              </a:ext>
            </a:extLst>
          </p:cNvPr>
          <p:cNvGrpSpPr/>
          <p:nvPr/>
        </p:nvGrpSpPr>
        <p:grpSpPr>
          <a:xfrm>
            <a:off x="767189" y="-1343642"/>
            <a:ext cx="1549946" cy="1160690"/>
            <a:chOff x="6205725" y="1439450"/>
            <a:chExt cx="1549946" cy="1160690"/>
          </a:xfrm>
        </p:grpSpPr>
        <p:grpSp>
          <p:nvGrpSpPr>
            <p:cNvPr id="61" name="Google Shape;1214;p54">
              <a:extLst>
                <a:ext uri="{FF2B5EF4-FFF2-40B4-BE49-F238E27FC236}">
                  <a16:creationId xmlns:a16="http://schemas.microsoft.com/office/drawing/2014/main" id="{31D73169-D347-C32B-BE5F-1DAA1B329EB1}"/>
                </a:ext>
              </a:extLst>
            </p:cNvPr>
            <p:cNvGrpSpPr/>
            <p:nvPr/>
          </p:nvGrpSpPr>
          <p:grpSpPr>
            <a:xfrm>
              <a:off x="6205725" y="1439450"/>
              <a:ext cx="1549946" cy="1160690"/>
              <a:chOff x="4495450" y="5402775"/>
              <a:chExt cx="1549946" cy="1160690"/>
            </a:xfrm>
          </p:grpSpPr>
          <p:sp>
            <p:nvSpPr>
              <p:cNvPr id="63" name="Google Shape;1215;p54">
                <a:extLst>
                  <a:ext uri="{FF2B5EF4-FFF2-40B4-BE49-F238E27FC236}">
                    <a16:creationId xmlns:a16="http://schemas.microsoft.com/office/drawing/2014/main" id="{2910C300-DB22-96C1-94BB-F5D079E0E229}"/>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6;p54">
                <a:extLst>
                  <a:ext uri="{FF2B5EF4-FFF2-40B4-BE49-F238E27FC236}">
                    <a16:creationId xmlns:a16="http://schemas.microsoft.com/office/drawing/2014/main" id="{CD1EA9AF-8952-731C-F7B7-260E51E58869}"/>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7;p54">
                <a:extLst>
                  <a:ext uri="{FF2B5EF4-FFF2-40B4-BE49-F238E27FC236}">
                    <a16:creationId xmlns:a16="http://schemas.microsoft.com/office/drawing/2014/main" id="{32AB7465-E35F-34A6-D07A-D1F07D170C2C}"/>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8;p54">
                <a:extLst>
                  <a:ext uri="{FF2B5EF4-FFF2-40B4-BE49-F238E27FC236}">
                    <a16:creationId xmlns:a16="http://schemas.microsoft.com/office/drawing/2014/main" id="{FE119DE5-FBD8-E23F-B411-BCD9500813D5}"/>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9;p54">
                <a:extLst>
                  <a:ext uri="{FF2B5EF4-FFF2-40B4-BE49-F238E27FC236}">
                    <a16:creationId xmlns:a16="http://schemas.microsoft.com/office/drawing/2014/main" id="{C440F902-DEF4-6128-3332-6804EE93C694}"/>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20;p54">
                <a:extLst>
                  <a:ext uri="{FF2B5EF4-FFF2-40B4-BE49-F238E27FC236}">
                    <a16:creationId xmlns:a16="http://schemas.microsoft.com/office/drawing/2014/main" id="{08371C8F-90DF-F18C-B6FB-6FD6F5C82545}"/>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21;p54">
                <a:extLst>
                  <a:ext uri="{FF2B5EF4-FFF2-40B4-BE49-F238E27FC236}">
                    <a16:creationId xmlns:a16="http://schemas.microsoft.com/office/drawing/2014/main" id="{98561FB6-62A1-5CBE-742A-B21B990F1A3E}"/>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22;p54">
                <a:extLst>
                  <a:ext uri="{FF2B5EF4-FFF2-40B4-BE49-F238E27FC236}">
                    <a16:creationId xmlns:a16="http://schemas.microsoft.com/office/drawing/2014/main" id="{0520BE15-3229-8160-7E33-057EF0745F06}"/>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23;p54">
                <a:extLst>
                  <a:ext uri="{FF2B5EF4-FFF2-40B4-BE49-F238E27FC236}">
                    <a16:creationId xmlns:a16="http://schemas.microsoft.com/office/drawing/2014/main" id="{A3C9D579-28A1-BECF-6BD2-D8B187DDA117}"/>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4;p54">
                <a:extLst>
                  <a:ext uri="{FF2B5EF4-FFF2-40B4-BE49-F238E27FC236}">
                    <a16:creationId xmlns:a16="http://schemas.microsoft.com/office/drawing/2014/main" id="{61A91A04-33D5-FCFC-79ED-DCDB6757C4FD}"/>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5;p54">
                <a:extLst>
                  <a:ext uri="{FF2B5EF4-FFF2-40B4-BE49-F238E27FC236}">
                    <a16:creationId xmlns:a16="http://schemas.microsoft.com/office/drawing/2014/main" id="{7297F23F-87AD-AB76-43AE-04A826C15DF1}"/>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6;p54">
                <a:extLst>
                  <a:ext uri="{FF2B5EF4-FFF2-40B4-BE49-F238E27FC236}">
                    <a16:creationId xmlns:a16="http://schemas.microsoft.com/office/drawing/2014/main" id="{94913A0E-8CAD-E37B-555C-706577762F66}"/>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7;p54">
                <a:extLst>
                  <a:ext uri="{FF2B5EF4-FFF2-40B4-BE49-F238E27FC236}">
                    <a16:creationId xmlns:a16="http://schemas.microsoft.com/office/drawing/2014/main" id="{9C5CFA25-053D-3769-DF8C-D193BCFDB696}"/>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8;p54">
                <a:extLst>
                  <a:ext uri="{FF2B5EF4-FFF2-40B4-BE49-F238E27FC236}">
                    <a16:creationId xmlns:a16="http://schemas.microsoft.com/office/drawing/2014/main" id="{C607A925-2FF2-4401-895A-037A4F1C447B}"/>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9;p54">
                <a:extLst>
                  <a:ext uri="{FF2B5EF4-FFF2-40B4-BE49-F238E27FC236}">
                    <a16:creationId xmlns:a16="http://schemas.microsoft.com/office/drawing/2014/main" id="{8148967C-87EB-C741-E724-596C07307116}"/>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30;p54">
                <a:extLst>
                  <a:ext uri="{FF2B5EF4-FFF2-40B4-BE49-F238E27FC236}">
                    <a16:creationId xmlns:a16="http://schemas.microsoft.com/office/drawing/2014/main" id="{517AC55F-4407-3110-F547-107A1998CCA6}"/>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31;p54">
                <a:extLst>
                  <a:ext uri="{FF2B5EF4-FFF2-40B4-BE49-F238E27FC236}">
                    <a16:creationId xmlns:a16="http://schemas.microsoft.com/office/drawing/2014/main" id="{B800B879-D555-4946-0AA6-8B0D1587530E}"/>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32;p54">
                <a:extLst>
                  <a:ext uri="{FF2B5EF4-FFF2-40B4-BE49-F238E27FC236}">
                    <a16:creationId xmlns:a16="http://schemas.microsoft.com/office/drawing/2014/main" id="{5E92457C-6CD1-909C-ED84-B80CD98185E9}"/>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33;p54">
                <a:extLst>
                  <a:ext uri="{FF2B5EF4-FFF2-40B4-BE49-F238E27FC236}">
                    <a16:creationId xmlns:a16="http://schemas.microsoft.com/office/drawing/2014/main" id="{244D5E2D-D8CA-9F26-0968-108FEF67B455}"/>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34;p54">
                <a:extLst>
                  <a:ext uri="{FF2B5EF4-FFF2-40B4-BE49-F238E27FC236}">
                    <a16:creationId xmlns:a16="http://schemas.microsoft.com/office/drawing/2014/main" id="{1E1B6D67-5E5F-9ABE-847E-5E460129E27D}"/>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5;p54">
                <a:extLst>
                  <a:ext uri="{FF2B5EF4-FFF2-40B4-BE49-F238E27FC236}">
                    <a16:creationId xmlns:a16="http://schemas.microsoft.com/office/drawing/2014/main" id="{605B9C44-BFF9-6460-FA96-0018EFBC1329}"/>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6;p54">
                <a:extLst>
                  <a:ext uri="{FF2B5EF4-FFF2-40B4-BE49-F238E27FC236}">
                    <a16:creationId xmlns:a16="http://schemas.microsoft.com/office/drawing/2014/main" id="{810AB32C-695E-9CB3-35B5-DBF406CB5384}"/>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7;p54">
                <a:extLst>
                  <a:ext uri="{FF2B5EF4-FFF2-40B4-BE49-F238E27FC236}">
                    <a16:creationId xmlns:a16="http://schemas.microsoft.com/office/drawing/2014/main" id="{A7B9DB51-0CA2-DF6A-A4FC-E9C93672AE58}"/>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8;p54">
                <a:extLst>
                  <a:ext uri="{FF2B5EF4-FFF2-40B4-BE49-F238E27FC236}">
                    <a16:creationId xmlns:a16="http://schemas.microsoft.com/office/drawing/2014/main" id="{811591F2-B6A7-3621-200B-6FDF02FC6B16}"/>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9;p54">
                <a:extLst>
                  <a:ext uri="{FF2B5EF4-FFF2-40B4-BE49-F238E27FC236}">
                    <a16:creationId xmlns:a16="http://schemas.microsoft.com/office/drawing/2014/main" id="{0577A4F7-3609-2236-0683-8FB562EEA4FE}"/>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40;p54">
                <a:extLst>
                  <a:ext uri="{FF2B5EF4-FFF2-40B4-BE49-F238E27FC236}">
                    <a16:creationId xmlns:a16="http://schemas.microsoft.com/office/drawing/2014/main" id="{8005CD9C-AB37-39D9-50CC-89A577313242}"/>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41;p54">
                <a:extLst>
                  <a:ext uri="{FF2B5EF4-FFF2-40B4-BE49-F238E27FC236}">
                    <a16:creationId xmlns:a16="http://schemas.microsoft.com/office/drawing/2014/main" id="{80B4009C-294A-432F-CDF1-843D0684E8C1}"/>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42;p54">
                <a:extLst>
                  <a:ext uri="{FF2B5EF4-FFF2-40B4-BE49-F238E27FC236}">
                    <a16:creationId xmlns:a16="http://schemas.microsoft.com/office/drawing/2014/main" id="{E94C9807-3011-BB81-451A-545B242C7B23}"/>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43;p54">
                <a:extLst>
                  <a:ext uri="{FF2B5EF4-FFF2-40B4-BE49-F238E27FC236}">
                    <a16:creationId xmlns:a16="http://schemas.microsoft.com/office/drawing/2014/main" id="{40D3F051-E799-8D6C-DD07-2D3EA062550E}"/>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44;p54">
                <a:extLst>
                  <a:ext uri="{FF2B5EF4-FFF2-40B4-BE49-F238E27FC236}">
                    <a16:creationId xmlns:a16="http://schemas.microsoft.com/office/drawing/2014/main" id="{0EC5F2F5-5075-EE45-87CD-AB754D68EFBF}"/>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5;p54">
                <a:extLst>
                  <a:ext uri="{FF2B5EF4-FFF2-40B4-BE49-F238E27FC236}">
                    <a16:creationId xmlns:a16="http://schemas.microsoft.com/office/drawing/2014/main" id="{F109EA6A-7713-C617-4DB5-BECECBAE8041}"/>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6;p54">
                <a:extLst>
                  <a:ext uri="{FF2B5EF4-FFF2-40B4-BE49-F238E27FC236}">
                    <a16:creationId xmlns:a16="http://schemas.microsoft.com/office/drawing/2014/main" id="{9E627C76-D477-A9AA-1BCB-92B97334A0D8}"/>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7;p54">
                <a:extLst>
                  <a:ext uri="{FF2B5EF4-FFF2-40B4-BE49-F238E27FC236}">
                    <a16:creationId xmlns:a16="http://schemas.microsoft.com/office/drawing/2014/main" id="{823EF7B5-3AEC-82B2-75EC-84D7FCB1B787}"/>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8;p54">
                <a:extLst>
                  <a:ext uri="{FF2B5EF4-FFF2-40B4-BE49-F238E27FC236}">
                    <a16:creationId xmlns:a16="http://schemas.microsoft.com/office/drawing/2014/main" id="{385BBF6C-B7DF-C5E8-38D5-39897B43DA0F}"/>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9;p54">
                <a:extLst>
                  <a:ext uri="{FF2B5EF4-FFF2-40B4-BE49-F238E27FC236}">
                    <a16:creationId xmlns:a16="http://schemas.microsoft.com/office/drawing/2014/main" id="{23D623BB-989B-896A-4857-3E3D98EC7E1E}"/>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50;p54">
                <a:extLst>
                  <a:ext uri="{FF2B5EF4-FFF2-40B4-BE49-F238E27FC236}">
                    <a16:creationId xmlns:a16="http://schemas.microsoft.com/office/drawing/2014/main" id="{51874C07-F620-9DDD-B136-F2FCA647877F}"/>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51;p54">
                <a:extLst>
                  <a:ext uri="{FF2B5EF4-FFF2-40B4-BE49-F238E27FC236}">
                    <a16:creationId xmlns:a16="http://schemas.microsoft.com/office/drawing/2014/main" id="{4B9B9F7D-A01D-CF3D-1A62-B183839A7035}"/>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52;p54">
                <a:extLst>
                  <a:ext uri="{FF2B5EF4-FFF2-40B4-BE49-F238E27FC236}">
                    <a16:creationId xmlns:a16="http://schemas.microsoft.com/office/drawing/2014/main" id="{AE73894C-32B4-C25D-BDE2-054BD0B63F77}"/>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53;p54">
                <a:extLst>
                  <a:ext uri="{FF2B5EF4-FFF2-40B4-BE49-F238E27FC236}">
                    <a16:creationId xmlns:a16="http://schemas.microsoft.com/office/drawing/2014/main" id="{E6F267C5-2103-4F2E-EE03-05E8F892E796}"/>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54;p54">
                <a:extLst>
                  <a:ext uri="{FF2B5EF4-FFF2-40B4-BE49-F238E27FC236}">
                    <a16:creationId xmlns:a16="http://schemas.microsoft.com/office/drawing/2014/main" id="{2B0B8F06-FF44-A62E-4B24-DE36352D9102}"/>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55;p54">
                <a:extLst>
                  <a:ext uri="{FF2B5EF4-FFF2-40B4-BE49-F238E27FC236}">
                    <a16:creationId xmlns:a16="http://schemas.microsoft.com/office/drawing/2014/main" id="{AA98BE6E-2615-2F0C-1AEF-7E4EBEA3F1D6}"/>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256;p54">
              <a:extLst>
                <a:ext uri="{FF2B5EF4-FFF2-40B4-BE49-F238E27FC236}">
                  <a16:creationId xmlns:a16="http://schemas.microsoft.com/office/drawing/2014/main" id="{0251E634-B43A-9867-1C46-653DA0B26AE2}"/>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795;p45">
            <a:extLst>
              <a:ext uri="{FF2B5EF4-FFF2-40B4-BE49-F238E27FC236}">
                <a16:creationId xmlns:a16="http://schemas.microsoft.com/office/drawing/2014/main" id="{3CDDFA0C-434E-AB95-3BB7-9191EAE7A33F}"/>
              </a:ext>
            </a:extLst>
          </p:cNvPr>
          <p:cNvGrpSpPr/>
          <p:nvPr/>
        </p:nvGrpSpPr>
        <p:grpSpPr>
          <a:xfrm>
            <a:off x="9988738" y="1574581"/>
            <a:ext cx="1119167" cy="1239844"/>
            <a:chOff x="2196125" y="1593950"/>
            <a:chExt cx="1096900" cy="1215176"/>
          </a:xfrm>
        </p:grpSpPr>
        <p:sp>
          <p:nvSpPr>
            <p:cNvPr id="105" name="Google Shape;796;p45">
              <a:extLst>
                <a:ext uri="{FF2B5EF4-FFF2-40B4-BE49-F238E27FC236}">
                  <a16:creationId xmlns:a16="http://schemas.microsoft.com/office/drawing/2014/main" id="{FEB50D7E-3561-30B3-1059-694FBC4A68A7}"/>
                </a:ext>
              </a:extLst>
            </p:cNvPr>
            <p:cNvSpPr/>
            <p:nvPr/>
          </p:nvSpPr>
          <p:spPr>
            <a:xfrm>
              <a:off x="3081313" y="1718382"/>
              <a:ext cx="189985" cy="175933"/>
            </a:xfrm>
            <a:custGeom>
              <a:avLst/>
              <a:gdLst/>
              <a:ahLst/>
              <a:cxnLst/>
              <a:rect l="l" t="t" r="r" b="b"/>
              <a:pathLst>
                <a:path w="5124" h="4745" extrusionOk="0">
                  <a:moveTo>
                    <a:pt x="2688" y="1"/>
                  </a:moveTo>
                  <a:lnTo>
                    <a:pt x="2662" y="559"/>
                  </a:lnTo>
                  <a:cubicBezTo>
                    <a:pt x="3407" y="613"/>
                    <a:pt x="4126" y="1198"/>
                    <a:pt x="4325" y="1917"/>
                  </a:cubicBezTo>
                  <a:cubicBezTo>
                    <a:pt x="4518" y="2635"/>
                    <a:pt x="4186" y="3494"/>
                    <a:pt x="3547" y="3913"/>
                  </a:cubicBezTo>
                  <a:cubicBezTo>
                    <a:pt x="3253" y="4090"/>
                    <a:pt x="2903" y="4180"/>
                    <a:pt x="2552" y="4180"/>
                  </a:cubicBezTo>
                  <a:cubicBezTo>
                    <a:pt x="2140" y="4180"/>
                    <a:pt x="1728" y="4055"/>
                    <a:pt x="1411" y="3800"/>
                  </a:cubicBezTo>
                  <a:cubicBezTo>
                    <a:pt x="832" y="3301"/>
                    <a:pt x="606" y="2416"/>
                    <a:pt x="859" y="1724"/>
                  </a:cubicBezTo>
                  <a:cubicBezTo>
                    <a:pt x="1025" y="1331"/>
                    <a:pt x="1298" y="1032"/>
                    <a:pt x="1631" y="892"/>
                  </a:cubicBezTo>
                  <a:lnTo>
                    <a:pt x="1411" y="367"/>
                  </a:lnTo>
                  <a:cubicBezTo>
                    <a:pt x="939" y="586"/>
                    <a:pt x="553" y="999"/>
                    <a:pt x="360" y="1531"/>
                  </a:cubicBezTo>
                  <a:cubicBezTo>
                    <a:pt x="0" y="2443"/>
                    <a:pt x="300" y="3580"/>
                    <a:pt x="1078" y="4219"/>
                  </a:cubicBezTo>
                  <a:cubicBezTo>
                    <a:pt x="1497" y="4578"/>
                    <a:pt x="2023" y="4745"/>
                    <a:pt x="2575" y="4745"/>
                  </a:cubicBezTo>
                  <a:cubicBezTo>
                    <a:pt x="3021" y="4745"/>
                    <a:pt x="3460" y="4605"/>
                    <a:pt x="3853" y="4385"/>
                  </a:cubicBezTo>
                  <a:cubicBezTo>
                    <a:pt x="4685" y="3827"/>
                    <a:pt x="5124" y="2749"/>
                    <a:pt x="4851" y="1777"/>
                  </a:cubicBezTo>
                  <a:cubicBezTo>
                    <a:pt x="4598" y="806"/>
                    <a:pt x="3687" y="60"/>
                    <a:pt x="2688" y="1"/>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97;p45">
              <a:extLst>
                <a:ext uri="{FF2B5EF4-FFF2-40B4-BE49-F238E27FC236}">
                  <a16:creationId xmlns:a16="http://schemas.microsoft.com/office/drawing/2014/main" id="{BD6BE400-FD09-F33F-99AF-B905E513100D}"/>
                </a:ext>
              </a:extLst>
            </p:cNvPr>
            <p:cNvSpPr/>
            <p:nvPr/>
          </p:nvSpPr>
          <p:spPr>
            <a:xfrm>
              <a:off x="2879759" y="1884896"/>
              <a:ext cx="413266" cy="726867"/>
            </a:xfrm>
            <a:custGeom>
              <a:avLst/>
              <a:gdLst/>
              <a:ahLst/>
              <a:cxnLst/>
              <a:rect l="l" t="t" r="r" b="b"/>
              <a:pathLst>
                <a:path w="11146" h="19604" extrusionOk="0">
                  <a:moveTo>
                    <a:pt x="9455" y="1"/>
                  </a:moveTo>
                  <a:lnTo>
                    <a:pt x="8870" y="367"/>
                  </a:lnTo>
                  <a:cubicBezTo>
                    <a:pt x="9841" y="1831"/>
                    <a:pt x="10367" y="3660"/>
                    <a:pt x="10427" y="5630"/>
                  </a:cubicBezTo>
                  <a:cubicBezTo>
                    <a:pt x="10480" y="7380"/>
                    <a:pt x="10147" y="9236"/>
                    <a:pt x="9455" y="11119"/>
                  </a:cubicBezTo>
                  <a:cubicBezTo>
                    <a:pt x="8624" y="13448"/>
                    <a:pt x="7432" y="15278"/>
                    <a:pt x="5935" y="16635"/>
                  </a:cubicBezTo>
                  <a:cubicBezTo>
                    <a:pt x="5157" y="17361"/>
                    <a:pt x="4239" y="17913"/>
                    <a:pt x="3327" y="18299"/>
                  </a:cubicBezTo>
                  <a:cubicBezTo>
                    <a:pt x="2495" y="18665"/>
                    <a:pt x="1637" y="18858"/>
                    <a:pt x="779" y="18911"/>
                  </a:cubicBezTo>
                  <a:cubicBezTo>
                    <a:pt x="526" y="18938"/>
                    <a:pt x="280" y="18938"/>
                    <a:pt x="27" y="18938"/>
                  </a:cubicBezTo>
                  <a:lnTo>
                    <a:pt x="0" y="19603"/>
                  </a:lnTo>
                  <a:lnTo>
                    <a:pt x="333" y="19603"/>
                  </a:lnTo>
                  <a:cubicBezTo>
                    <a:pt x="499" y="19603"/>
                    <a:pt x="665" y="19603"/>
                    <a:pt x="832" y="19576"/>
                  </a:cubicBezTo>
                  <a:cubicBezTo>
                    <a:pt x="1690" y="19523"/>
                    <a:pt x="2549" y="19330"/>
                    <a:pt x="3407" y="18998"/>
                  </a:cubicBezTo>
                  <a:cubicBezTo>
                    <a:pt x="4465" y="18578"/>
                    <a:pt x="5490" y="17940"/>
                    <a:pt x="6375" y="17134"/>
                  </a:cubicBezTo>
                  <a:cubicBezTo>
                    <a:pt x="7958" y="15724"/>
                    <a:pt x="9202" y="13781"/>
                    <a:pt x="10094" y="11372"/>
                  </a:cubicBezTo>
                  <a:cubicBezTo>
                    <a:pt x="10813" y="9376"/>
                    <a:pt x="11145" y="7433"/>
                    <a:pt x="11092" y="5603"/>
                  </a:cubicBezTo>
                  <a:cubicBezTo>
                    <a:pt x="11032" y="3527"/>
                    <a:pt x="10480" y="1584"/>
                    <a:pt x="9455"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98;p45">
              <a:extLst>
                <a:ext uri="{FF2B5EF4-FFF2-40B4-BE49-F238E27FC236}">
                  <a16:creationId xmlns:a16="http://schemas.microsoft.com/office/drawing/2014/main" id="{8DEF6AAC-9C75-E144-853D-08F63DFE8858}"/>
                </a:ext>
              </a:extLst>
            </p:cNvPr>
            <p:cNvSpPr/>
            <p:nvPr/>
          </p:nvSpPr>
          <p:spPr>
            <a:xfrm>
              <a:off x="2908606" y="2563339"/>
              <a:ext cx="97477" cy="47422"/>
            </a:xfrm>
            <a:custGeom>
              <a:avLst/>
              <a:gdLst/>
              <a:ahLst/>
              <a:cxnLst/>
              <a:rect l="l" t="t" r="r" b="b"/>
              <a:pathLst>
                <a:path w="2629" h="1279" extrusionOk="0">
                  <a:moveTo>
                    <a:pt x="2549" y="1"/>
                  </a:moveTo>
                  <a:cubicBezTo>
                    <a:pt x="1717" y="367"/>
                    <a:pt x="859" y="560"/>
                    <a:pt x="1" y="613"/>
                  </a:cubicBezTo>
                  <a:cubicBezTo>
                    <a:pt x="1" y="833"/>
                    <a:pt x="27" y="1059"/>
                    <a:pt x="54" y="1278"/>
                  </a:cubicBezTo>
                  <a:cubicBezTo>
                    <a:pt x="912" y="1225"/>
                    <a:pt x="1771" y="1032"/>
                    <a:pt x="2629" y="700"/>
                  </a:cubicBezTo>
                  <a:cubicBezTo>
                    <a:pt x="2602" y="447"/>
                    <a:pt x="2576" y="227"/>
                    <a:pt x="2549"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99;p45">
              <a:extLst>
                <a:ext uri="{FF2B5EF4-FFF2-40B4-BE49-F238E27FC236}">
                  <a16:creationId xmlns:a16="http://schemas.microsoft.com/office/drawing/2014/main" id="{CE231D44-3368-936A-4DAE-3EEDA0832963}"/>
                </a:ext>
              </a:extLst>
            </p:cNvPr>
            <p:cNvSpPr/>
            <p:nvPr/>
          </p:nvSpPr>
          <p:spPr>
            <a:xfrm>
              <a:off x="3180977" y="1867173"/>
              <a:ext cx="105856" cy="84277"/>
            </a:xfrm>
            <a:custGeom>
              <a:avLst/>
              <a:gdLst/>
              <a:ahLst/>
              <a:cxnLst/>
              <a:rect l="l" t="t" r="r" b="b"/>
              <a:pathLst>
                <a:path w="2855" h="2273" extrusionOk="0">
                  <a:moveTo>
                    <a:pt x="1745" y="1"/>
                  </a:moveTo>
                  <a:cubicBezTo>
                    <a:pt x="1614" y="1"/>
                    <a:pt x="1482" y="31"/>
                    <a:pt x="1358" y="93"/>
                  </a:cubicBezTo>
                  <a:lnTo>
                    <a:pt x="440" y="565"/>
                  </a:lnTo>
                  <a:cubicBezTo>
                    <a:pt x="140" y="732"/>
                    <a:pt x="0" y="1118"/>
                    <a:pt x="140" y="1424"/>
                  </a:cubicBezTo>
                  <a:lnTo>
                    <a:pt x="333" y="1896"/>
                  </a:lnTo>
                  <a:cubicBezTo>
                    <a:pt x="452" y="2133"/>
                    <a:pt x="696" y="2272"/>
                    <a:pt x="946" y="2272"/>
                  </a:cubicBezTo>
                  <a:cubicBezTo>
                    <a:pt x="1047" y="2272"/>
                    <a:pt x="1149" y="2250"/>
                    <a:pt x="1245" y="2202"/>
                  </a:cubicBezTo>
                  <a:lnTo>
                    <a:pt x="2356" y="1677"/>
                  </a:lnTo>
                  <a:cubicBezTo>
                    <a:pt x="2715" y="1510"/>
                    <a:pt x="2855" y="1064"/>
                    <a:pt x="2662" y="732"/>
                  </a:cubicBezTo>
                  <a:lnTo>
                    <a:pt x="2436" y="399"/>
                  </a:lnTo>
                  <a:cubicBezTo>
                    <a:pt x="2287" y="137"/>
                    <a:pt x="2021" y="1"/>
                    <a:pt x="1745"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00;p45">
              <a:extLst>
                <a:ext uri="{FF2B5EF4-FFF2-40B4-BE49-F238E27FC236}">
                  <a16:creationId xmlns:a16="http://schemas.microsoft.com/office/drawing/2014/main" id="{355AB834-3D6B-4B72-6171-793DFD9EBD10}"/>
                </a:ext>
              </a:extLst>
            </p:cNvPr>
            <p:cNvSpPr/>
            <p:nvPr/>
          </p:nvSpPr>
          <p:spPr>
            <a:xfrm>
              <a:off x="2637236" y="2339354"/>
              <a:ext cx="158173" cy="436958"/>
            </a:xfrm>
            <a:custGeom>
              <a:avLst/>
              <a:gdLst/>
              <a:ahLst/>
              <a:cxnLst/>
              <a:rect l="l" t="t" r="r" b="b"/>
              <a:pathLst>
                <a:path w="4266" h="11785" extrusionOk="0">
                  <a:moveTo>
                    <a:pt x="3993" y="0"/>
                  </a:moveTo>
                  <a:lnTo>
                    <a:pt x="3188" y="193"/>
                  </a:lnTo>
                  <a:cubicBezTo>
                    <a:pt x="3214" y="306"/>
                    <a:pt x="3241" y="419"/>
                    <a:pt x="3241" y="552"/>
                  </a:cubicBezTo>
                  <a:cubicBezTo>
                    <a:pt x="3407" y="1358"/>
                    <a:pt x="3434" y="2216"/>
                    <a:pt x="3327" y="3048"/>
                  </a:cubicBezTo>
                  <a:cubicBezTo>
                    <a:pt x="3161" y="4245"/>
                    <a:pt x="2715" y="5376"/>
                    <a:pt x="2050" y="6348"/>
                  </a:cubicBezTo>
                  <a:cubicBezTo>
                    <a:pt x="1883" y="6574"/>
                    <a:pt x="1690" y="6794"/>
                    <a:pt x="1524" y="7040"/>
                  </a:cubicBezTo>
                  <a:cubicBezTo>
                    <a:pt x="1105" y="7539"/>
                    <a:pt x="692" y="8098"/>
                    <a:pt x="413" y="8737"/>
                  </a:cubicBezTo>
                  <a:cubicBezTo>
                    <a:pt x="0" y="9701"/>
                    <a:pt x="54" y="11092"/>
                    <a:pt x="965" y="11784"/>
                  </a:cubicBezTo>
                  <a:lnTo>
                    <a:pt x="1464" y="11119"/>
                  </a:lnTo>
                  <a:cubicBezTo>
                    <a:pt x="885" y="10673"/>
                    <a:pt x="885" y="9735"/>
                    <a:pt x="1191" y="9036"/>
                  </a:cubicBezTo>
                  <a:cubicBezTo>
                    <a:pt x="1411" y="8510"/>
                    <a:pt x="1770" y="8038"/>
                    <a:pt x="2163" y="7539"/>
                  </a:cubicBezTo>
                  <a:cubicBezTo>
                    <a:pt x="2356" y="7319"/>
                    <a:pt x="2549" y="7073"/>
                    <a:pt x="2715" y="6820"/>
                  </a:cubicBezTo>
                  <a:cubicBezTo>
                    <a:pt x="3460" y="5769"/>
                    <a:pt x="3933" y="4545"/>
                    <a:pt x="4126" y="3274"/>
                  </a:cubicBezTo>
                  <a:cubicBezTo>
                    <a:pt x="4265" y="2276"/>
                    <a:pt x="4265" y="1251"/>
                    <a:pt x="4046" y="253"/>
                  </a:cubicBezTo>
                  <a:cubicBezTo>
                    <a:pt x="4019" y="167"/>
                    <a:pt x="4019" y="87"/>
                    <a:pt x="3993" y="0"/>
                  </a:cubicBez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01;p45">
              <a:extLst>
                <a:ext uri="{FF2B5EF4-FFF2-40B4-BE49-F238E27FC236}">
                  <a16:creationId xmlns:a16="http://schemas.microsoft.com/office/drawing/2014/main" id="{6324E9F4-544E-0C8D-62A3-77AC6EA87C75}"/>
                </a:ext>
              </a:extLst>
            </p:cNvPr>
            <p:cNvSpPr/>
            <p:nvPr/>
          </p:nvSpPr>
          <p:spPr>
            <a:xfrm>
              <a:off x="2757367" y="2348735"/>
              <a:ext cx="38042" cy="112197"/>
            </a:xfrm>
            <a:custGeom>
              <a:avLst/>
              <a:gdLst/>
              <a:ahLst/>
              <a:cxnLst/>
              <a:rect l="l" t="t" r="r" b="b"/>
              <a:pathLst>
                <a:path w="1026" h="3026" extrusionOk="0">
                  <a:moveTo>
                    <a:pt x="806" y="0"/>
                  </a:moveTo>
                  <a:cubicBezTo>
                    <a:pt x="613" y="0"/>
                    <a:pt x="447" y="53"/>
                    <a:pt x="280" y="107"/>
                  </a:cubicBezTo>
                  <a:cubicBezTo>
                    <a:pt x="194" y="166"/>
                    <a:pt x="87" y="220"/>
                    <a:pt x="1" y="299"/>
                  </a:cubicBezTo>
                  <a:cubicBezTo>
                    <a:pt x="167" y="1105"/>
                    <a:pt x="194" y="1963"/>
                    <a:pt x="87" y="2795"/>
                  </a:cubicBezTo>
                  <a:cubicBezTo>
                    <a:pt x="281" y="2941"/>
                    <a:pt x="541" y="3026"/>
                    <a:pt x="787" y="3026"/>
                  </a:cubicBezTo>
                  <a:cubicBezTo>
                    <a:pt x="820" y="3026"/>
                    <a:pt x="853" y="3024"/>
                    <a:pt x="886" y="3021"/>
                  </a:cubicBezTo>
                  <a:cubicBezTo>
                    <a:pt x="1025" y="2023"/>
                    <a:pt x="1025" y="998"/>
                    <a:pt x="806"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02;p45">
              <a:extLst>
                <a:ext uri="{FF2B5EF4-FFF2-40B4-BE49-F238E27FC236}">
                  <a16:creationId xmlns:a16="http://schemas.microsoft.com/office/drawing/2014/main" id="{F294749F-B4B2-F193-EB34-DAF36A9383CB}"/>
                </a:ext>
              </a:extLst>
            </p:cNvPr>
            <p:cNvSpPr/>
            <p:nvPr/>
          </p:nvSpPr>
          <p:spPr>
            <a:xfrm>
              <a:off x="2420110" y="1876776"/>
              <a:ext cx="651860" cy="526241"/>
            </a:xfrm>
            <a:custGeom>
              <a:avLst/>
              <a:gdLst/>
              <a:ahLst/>
              <a:cxnLst/>
              <a:rect l="l" t="t" r="r" b="b"/>
              <a:pathLst>
                <a:path w="17581" h="14193" extrusionOk="0">
                  <a:moveTo>
                    <a:pt x="17195" y="0"/>
                  </a:moveTo>
                  <a:lnTo>
                    <a:pt x="394" y="280"/>
                  </a:lnTo>
                  <a:lnTo>
                    <a:pt x="1" y="10839"/>
                  </a:lnTo>
                  <a:cubicBezTo>
                    <a:pt x="1" y="12696"/>
                    <a:pt x="1498" y="14193"/>
                    <a:pt x="3328" y="14193"/>
                  </a:cubicBezTo>
                  <a:lnTo>
                    <a:pt x="14254" y="14193"/>
                  </a:lnTo>
                  <a:cubicBezTo>
                    <a:pt x="16083" y="14193"/>
                    <a:pt x="17580" y="12696"/>
                    <a:pt x="17580" y="10839"/>
                  </a:cubicBezTo>
                  <a:lnTo>
                    <a:pt x="17195" y="0"/>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03;p45">
              <a:extLst>
                <a:ext uri="{FF2B5EF4-FFF2-40B4-BE49-F238E27FC236}">
                  <a16:creationId xmlns:a16="http://schemas.microsoft.com/office/drawing/2014/main" id="{75985AC6-33E8-A0A9-76C8-B07746C421ED}"/>
                </a:ext>
              </a:extLst>
            </p:cNvPr>
            <p:cNvSpPr/>
            <p:nvPr/>
          </p:nvSpPr>
          <p:spPr>
            <a:xfrm>
              <a:off x="2434681" y="1831616"/>
              <a:ext cx="622976" cy="105337"/>
            </a:xfrm>
            <a:custGeom>
              <a:avLst/>
              <a:gdLst/>
              <a:ahLst/>
              <a:cxnLst/>
              <a:rect l="l" t="t" r="r" b="b"/>
              <a:pathLst>
                <a:path w="16802" h="2841" extrusionOk="0">
                  <a:moveTo>
                    <a:pt x="8291" y="1"/>
                  </a:moveTo>
                  <a:cubicBezTo>
                    <a:pt x="2356" y="1"/>
                    <a:pt x="1" y="1498"/>
                    <a:pt x="1" y="1498"/>
                  </a:cubicBezTo>
                  <a:cubicBezTo>
                    <a:pt x="2700" y="2494"/>
                    <a:pt x="5400" y="2840"/>
                    <a:pt x="7813" y="2840"/>
                  </a:cubicBezTo>
                  <a:cubicBezTo>
                    <a:pt x="8075" y="2840"/>
                    <a:pt x="8335" y="2836"/>
                    <a:pt x="8591" y="2829"/>
                  </a:cubicBezTo>
                  <a:cubicBezTo>
                    <a:pt x="13308" y="2662"/>
                    <a:pt x="16802" y="1218"/>
                    <a:pt x="16802" y="1218"/>
                  </a:cubicBezTo>
                  <a:cubicBezTo>
                    <a:pt x="16802" y="1218"/>
                    <a:pt x="14246" y="1"/>
                    <a:pt x="8291"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04;p45">
              <a:extLst>
                <a:ext uri="{FF2B5EF4-FFF2-40B4-BE49-F238E27FC236}">
                  <a16:creationId xmlns:a16="http://schemas.microsoft.com/office/drawing/2014/main" id="{A1E21D43-6D7E-F633-14B0-279BF5E21AF5}"/>
                </a:ext>
              </a:extLst>
            </p:cNvPr>
            <p:cNvSpPr/>
            <p:nvPr/>
          </p:nvSpPr>
          <p:spPr>
            <a:xfrm>
              <a:off x="2431493" y="1593950"/>
              <a:ext cx="628130" cy="344524"/>
            </a:xfrm>
            <a:custGeom>
              <a:avLst/>
              <a:gdLst/>
              <a:ahLst/>
              <a:cxnLst/>
              <a:rect l="l" t="t" r="r" b="b"/>
              <a:pathLst>
                <a:path w="16941" h="9292" extrusionOk="0">
                  <a:moveTo>
                    <a:pt x="8287" y="86"/>
                  </a:moveTo>
                  <a:cubicBezTo>
                    <a:pt x="10863" y="86"/>
                    <a:pt x="12959" y="837"/>
                    <a:pt x="14499" y="2305"/>
                  </a:cubicBezTo>
                  <a:cubicBezTo>
                    <a:pt x="16249" y="3995"/>
                    <a:pt x="16861" y="6218"/>
                    <a:pt x="16828" y="7602"/>
                  </a:cubicBezTo>
                  <a:cubicBezTo>
                    <a:pt x="16581" y="7741"/>
                    <a:pt x="13893" y="8959"/>
                    <a:pt x="8677" y="9179"/>
                  </a:cubicBezTo>
                  <a:cubicBezTo>
                    <a:pt x="8249" y="9199"/>
                    <a:pt x="7837" y="9209"/>
                    <a:pt x="7440" y="9209"/>
                  </a:cubicBezTo>
                  <a:cubicBezTo>
                    <a:pt x="2965" y="9209"/>
                    <a:pt x="396" y="8003"/>
                    <a:pt x="140" y="7881"/>
                  </a:cubicBezTo>
                  <a:cubicBezTo>
                    <a:pt x="140" y="7655"/>
                    <a:pt x="140" y="5938"/>
                    <a:pt x="972" y="4188"/>
                  </a:cubicBezTo>
                  <a:cubicBezTo>
                    <a:pt x="1750" y="2445"/>
                    <a:pt x="3520" y="362"/>
                    <a:pt x="7379" y="116"/>
                  </a:cubicBezTo>
                  <a:cubicBezTo>
                    <a:pt x="7688" y="96"/>
                    <a:pt x="7990" y="86"/>
                    <a:pt x="8287" y="86"/>
                  </a:cubicBezTo>
                  <a:close/>
                  <a:moveTo>
                    <a:pt x="8263" y="0"/>
                  </a:moveTo>
                  <a:cubicBezTo>
                    <a:pt x="7964" y="0"/>
                    <a:pt x="7658" y="10"/>
                    <a:pt x="7346" y="30"/>
                  </a:cubicBezTo>
                  <a:cubicBezTo>
                    <a:pt x="3467" y="282"/>
                    <a:pt x="1690" y="2392"/>
                    <a:pt x="892" y="4135"/>
                  </a:cubicBezTo>
                  <a:cubicBezTo>
                    <a:pt x="0" y="6018"/>
                    <a:pt x="60" y="7881"/>
                    <a:pt x="60" y="7908"/>
                  </a:cubicBezTo>
                  <a:cubicBezTo>
                    <a:pt x="60" y="7908"/>
                    <a:pt x="60" y="7934"/>
                    <a:pt x="87" y="7934"/>
                  </a:cubicBezTo>
                  <a:cubicBezTo>
                    <a:pt x="113" y="7934"/>
                    <a:pt x="2721" y="9292"/>
                    <a:pt x="7486" y="9292"/>
                  </a:cubicBezTo>
                  <a:cubicBezTo>
                    <a:pt x="7878" y="9292"/>
                    <a:pt x="8264" y="9292"/>
                    <a:pt x="8677" y="9265"/>
                  </a:cubicBezTo>
                  <a:cubicBezTo>
                    <a:pt x="14166" y="9012"/>
                    <a:pt x="16888" y="7682"/>
                    <a:pt x="16914" y="7682"/>
                  </a:cubicBezTo>
                  <a:lnTo>
                    <a:pt x="16914" y="7628"/>
                  </a:lnTo>
                  <a:cubicBezTo>
                    <a:pt x="16941" y="6218"/>
                    <a:pt x="16329" y="3942"/>
                    <a:pt x="14559" y="2252"/>
                  </a:cubicBezTo>
                  <a:cubicBezTo>
                    <a:pt x="12988" y="759"/>
                    <a:pt x="10886" y="0"/>
                    <a:pt x="8263"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05;p45">
              <a:extLst>
                <a:ext uri="{FF2B5EF4-FFF2-40B4-BE49-F238E27FC236}">
                  <a16:creationId xmlns:a16="http://schemas.microsoft.com/office/drawing/2014/main" id="{73B43172-19F9-2780-DC6A-30CA2A326BC9}"/>
                </a:ext>
              </a:extLst>
            </p:cNvPr>
            <p:cNvSpPr/>
            <p:nvPr/>
          </p:nvSpPr>
          <p:spPr>
            <a:xfrm>
              <a:off x="2715173" y="1723573"/>
              <a:ext cx="51612" cy="51575"/>
            </a:xfrm>
            <a:custGeom>
              <a:avLst/>
              <a:gdLst/>
              <a:ahLst/>
              <a:cxnLst/>
              <a:rect l="l" t="t" r="r" b="b"/>
              <a:pathLst>
                <a:path w="1392" h="1391" extrusionOk="0">
                  <a:moveTo>
                    <a:pt x="693" y="0"/>
                  </a:moveTo>
                  <a:cubicBezTo>
                    <a:pt x="307" y="0"/>
                    <a:pt x="1" y="306"/>
                    <a:pt x="1" y="692"/>
                  </a:cubicBezTo>
                  <a:cubicBezTo>
                    <a:pt x="1" y="1085"/>
                    <a:pt x="307" y="1391"/>
                    <a:pt x="693" y="1391"/>
                  </a:cubicBezTo>
                  <a:cubicBezTo>
                    <a:pt x="1086" y="1391"/>
                    <a:pt x="1392" y="1085"/>
                    <a:pt x="1392" y="692"/>
                  </a:cubicBezTo>
                  <a:cubicBezTo>
                    <a:pt x="1392" y="306"/>
                    <a:pt x="1086" y="0"/>
                    <a:pt x="69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06;p45">
              <a:extLst>
                <a:ext uri="{FF2B5EF4-FFF2-40B4-BE49-F238E27FC236}">
                  <a16:creationId xmlns:a16="http://schemas.microsoft.com/office/drawing/2014/main" id="{A40F089A-8EB0-5937-0989-A0409414B8AA}"/>
                </a:ext>
              </a:extLst>
            </p:cNvPr>
            <p:cNvSpPr/>
            <p:nvPr/>
          </p:nvSpPr>
          <p:spPr>
            <a:xfrm>
              <a:off x="2737901" y="1744299"/>
              <a:ext cx="5191" cy="133479"/>
            </a:xfrm>
            <a:custGeom>
              <a:avLst/>
              <a:gdLst/>
              <a:ahLst/>
              <a:cxnLst/>
              <a:rect l="l" t="t" r="r" b="b"/>
              <a:pathLst>
                <a:path w="140" h="3600" extrusionOk="0">
                  <a:moveTo>
                    <a:pt x="80" y="0"/>
                  </a:moveTo>
                  <a:cubicBezTo>
                    <a:pt x="53" y="0"/>
                    <a:pt x="0" y="27"/>
                    <a:pt x="0" y="80"/>
                  </a:cubicBezTo>
                  <a:lnTo>
                    <a:pt x="0" y="3520"/>
                  </a:lnTo>
                  <a:cubicBezTo>
                    <a:pt x="0" y="3573"/>
                    <a:pt x="53" y="3600"/>
                    <a:pt x="80" y="3600"/>
                  </a:cubicBezTo>
                  <a:cubicBezTo>
                    <a:pt x="113" y="3600"/>
                    <a:pt x="140" y="3573"/>
                    <a:pt x="140" y="3520"/>
                  </a:cubicBezTo>
                  <a:lnTo>
                    <a:pt x="140" y="80"/>
                  </a:lnTo>
                  <a:cubicBezTo>
                    <a:pt x="140" y="27"/>
                    <a:pt x="113" y="0"/>
                    <a:pt x="8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07;p45">
              <a:extLst>
                <a:ext uri="{FF2B5EF4-FFF2-40B4-BE49-F238E27FC236}">
                  <a16:creationId xmlns:a16="http://schemas.microsoft.com/office/drawing/2014/main" id="{E26AD803-8F74-8C1B-C53D-37BABCD6968A}"/>
                </a:ext>
              </a:extLst>
            </p:cNvPr>
            <p:cNvSpPr/>
            <p:nvPr/>
          </p:nvSpPr>
          <p:spPr>
            <a:xfrm>
              <a:off x="2510653" y="1676447"/>
              <a:ext cx="228249" cy="74044"/>
            </a:xfrm>
            <a:custGeom>
              <a:avLst/>
              <a:gdLst/>
              <a:ahLst/>
              <a:cxnLst/>
              <a:rect l="l" t="t" r="r" b="b"/>
              <a:pathLst>
                <a:path w="6156" h="1997" extrusionOk="0">
                  <a:moveTo>
                    <a:pt x="87" y="0"/>
                  </a:moveTo>
                  <a:lnTo>
                    <a:pt x="1" y="27"/>
                  </a:lnTo>
                  <a:cubicBezTo>
                    <a:pt x="112" y="355"/>
                    <a:pt x="483" y="493"/>
                    <a:pt x="841" y="493"/>
                  </a:cubicBezTo>
                  <a:cubicBezTo>
                    <a:pt x="934" y="493"/>
                    <a:pt x="1026" y="484"/>
                    <a:pt x="1112" y="466"/>
                  </a:cubicBezTo>
                  <a:lnTo>
                    <a:pt x="1278" y="466"/>
                  </a:lnTo>
                  <a:cubicBezTo>
                    <a:pt x="1446" y="441"/>
                    <a:pt x="1618" y="417"/>
                    <a:pt x="1784" y="417"/>
                  </a:cubicBezTo>
                  <a:cubicBezTo>
                    <a:pt x="1974" y="417"/>
                    <a:pt x="2154" y="449"/>
                    <a:pt x="2303" y="553"/>
                  </a:cubicBezTo>
                  <a:cubicBezTo>
                    <a:pt x="2443" y="666"/>
                    <a:pt x="2549" y="832"/>
                    <a:pt x="2636" y="998"/>
                  </a:cubicBezTo>
                  <a:cubicBezTo>
                    <a:pt x="2689" y="1052"/>
                    <a:pt x="2716" y="1105"/>
                    <a:pt x="2776" y="1165"/>
                  </a:cubicBezTo>
                  <a:cubicBezTo>
                    <a:pt x="3022" y="1561"/>
                    <a:pt x="3430" y="1806"/>
                    <a:pt x="3835" y="1806"/>
                  </a:cubicBezTo>
                  <a:cubicBezTo>
                    <a:pt x="3879" y="1806"/>
                    <a:pt x="3923" y="1803"/>
                    <a:pt x="3967" y="1797"/>
                  </a:cubicBezTo>
                  <a:cubicBezTo>
                    <a:pt x="4186" y="1770"/>
                    <a:pt x="4412" y="1664"/>
                    <a:pt x="4605" y="1551"/>
                  </a:cubicBezTo>
                  <a:cubicBezTo>
                    <a:pt x="4852" y="1438"/>
                    <a:pt x="5078" y="1331"/>
                    <a:pt x="5351" y="1331"/>
                  </a:cubicBezTo>
                  <a:cubicBezTo>
                    <a:pt x="5710" y="1331"/>
                    <a:pt x="6043" y="1631"/>
                    <a:pt x="6076" y="1997"/>
                  </a:cubicBezTo>
                  <a:lnTo>
                    <a:pt x="6156" y="1997"/>
                  </a:lnTo>
                  <a:cubicBezTo>
                    <a:pt x="6129" y="1577"/>
                    <a:pt x="5743" y="1245"/>
                    <a:pt x="5351" y="1245"/>
                  </a:cubicBezTo>
                  <a:cubicBezTo>
                    <a:pt x="5328" y="1242"/>
                    <a:pt x="5305" y="1241"/>
                    <a:pt x="5282" y="1241"/>
                  </a:cubicBezTo>
                  <a:cubicBezTo>
                    <a:pt x="5035" y="1241"/>
                    <a:pt x="4804" y="1367"/>
                    <a:pt x="4579" y="1464"/>
                  </a:cubicBezTo>
                  <a:cubicBezTo>
                    <a:pt x="4379" y="1577"/>
                    <a:pt x="4160" y="1690"/>
                    <a:pt x="3940" y="1717"/>
                  </a:cubicBezTo>
                  <a:cubicBezTo>
                    <a:pt x="3904" y="1722"/>
                    <a:pt x="3868" y="1724"/>
                    <a:pt x="3832" y="1724"/>
                  </a:cubicBezTo>
                  <a:cubicBezTo>
                    <a:pt x="3469" y="1724"/>
                    <a:pt x="3083" y="1486"/>
                    <a:pt x="2829" y="1105"/>
                  </a:cubicBezTo>
                  <a:cubicBezTo>
                    <a:pt x="2802" y="1052"/>
                    <a:pt x="2749" y="998"/>
                    <a:pt x="2716" y="939"/>
                  </a:cubicBezTo>
                  <a:cubicBezTo>
                    <a:pt x="2609" y="772"/>
                    <a:pt x="2523" y="606"/>
                    <a:pt x="2356" y="499"/>
                  </a:cubicBezTo>
                  <a:cubicBezTo>
                    <a:pt x="2188" y="375"/>
                    <a:pt x="1987" y="337"/>
                    <a:pt x="1777" y="337"/>
                  </a:cubicBezTo>
                  <a:cubicBezTo>
                    <a:pt x="1604" y="337"/>
                    <a:pt x="1425" y="362"/>
                    <a:pt x="1252" y="386"/>
                  </a:cubicBezTo>
                  <a:lnTo>
                    <a:pt x="1112" y="386"/>
                  </a:lnTo>
                  <a:cubicBezTo>
                    <a:pt x="1032" y="397"/>
                    <a:pt x="945" y="404"/>
                    <a:pt x="858" y="404"/>
                  </a:cubicBezTo>
                  <a:cubicBezTo>
                    <a:pt x="521" y="404"/>
                    <a:pt x="172" y="307"/>
                    <a:pt x="87"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08;p45">
              <a:extLst>
                <a:ext uri="{FF2B5EF4-FFF2-40B4-BE49-F238E27FC236}">
                  <a16:creationId xmlns:a16="http://schemas.microsoft.com/office/drawing/2014/main" id="{CD441E59-CBC8-2096-0811-143FA8AACE29}"/>
                </a:ext>
              </a:extLst>
            </p:cNvPr>
            <p:cNvSpPr/>
            <p:nvPr/>
          </p:nvSpPr>
          <p:spPr>
            <a:xfrm>
              <a:off x="2726555" y="1594061"/>
              <a:ext cx="32851" cy="156430"/>
            </a:xfrm>
            <a:custGeom>
              <a:avLst/>
              <a:gdLst/>
              <a:ahLst/>
              <a:cxnLst/>
              <a:rect l="l" t="t" r="r" b="b"/>
              <a:pathLst>
                <a:path w="886" h="4219" extrusionOk="0">
                  <a:moveTo>
                    <a:pt x="53" y="0"/>
                  </a:moveTo>
                  <a:lnTo>
                    <a:pt x="0" y="27"/>
                  </a:lnTo>
                  <a:cubicBezTo>
                    <a:pt x="53" y="226"/>
                    <a:pt x="220" y="393"/>
                    <a:pt x="359" y="526"/>
                  </a:cubicBezTo>
                  <a:cubicBezTo>
                    <a:pt x="552" y="692"/>
                    <a:pt x="719" y="858"/>
                    <a:pt x="752" y="1085"/>
                  </a:cubicBezTo>
                  <a:cubicBezTo>
                    <a:pt x="805" y="1357"/>
                    <a:pt x="612" y="1637"/>
                    <a:pt x="446" y="1890"/>
                  </a:cubicBezTo>
                  <a:lnTo>
                    <a:pt x="419" y="1943"/>
                  </a:lnTo>
                  <a:cubicBezTo>
                    <a:pt x="253" y="2189"/>
                    <a:pt x="27" y="2608"/>
                    <a:pt x="253" y="2941"/>
                  </a:cubicBezTo>
                  <a:cubicBezTo>
                    <a:pt x="306" y="3021"/>
                    <a:pt x="386" y="3081"/>
                    <a:pt x="472" y="3134"/>
                  </a:cubicBezTo>
                  <a:cubicBezTo>
                    <a:pt x="499" y="3161"/>
                    <a:pt x="526" y="3161"/>
                    <a:pt x="552" y="3187"/>
                  </a:cubicBezTo>
                  <a:cubicBezTo>
                    <a:pt x="639" y="3247"/>
                    <a:pt x="752" y="3387"/>
                    <a:pt x="752" y="3493"/>
                  </a:cubicBezTo>
                  <a:cubicBezTo>
                    <a:pt x="719" y="3606"/>
                    <a:pt x="639" y="3720"/>
                    <a:pt x="552" y="3799"/>
                  </a:cubicBezTo>
                  <a:cubicBezTo>
                    <a:pt x="446" y="3912"/>
                    <a:pt x="333" y="4052"/>
                    <a:pt x="386" y="4219"/>
                  </a:cubicBezTo>
                  <a:lnTo>
                    <a:pt x="472" y="4185"/>
                  </a:lnTo>
                  <a:cubicBezTo>
                    <a:pt x="419" y="4079"/>
                    <a:pt x="526" y="3966"/>
                    <a:pt x="612" y="3853"/>
                  </a:cubicBezTo>
                  <a:cubicBezTo>
                    <a:pt x="719" y="3746"/>
                    <a:pt x="805" y="3633"/>
                    <a:pt x="832" y="3520"/>
                  </a:cubicBezTo>
                  <a:cubicBezTo>
                    <a:pt x="832" y="3387"/>
                    <a:pt x="779" y="3247"/>
                    <a:pt x="612" y="3134"/>
                  </a:cubicBezTo>
                  <a:cubicBezTo>
                    <a:pt x="586" y="3107"/>
                    <a:pt x="552" y="3081"/>
                    <a:pt x="526" y="3054"/>
                  </a:cubicBezTo>
                  <a:cubicBezTo>
                    <a:pt x="446" y="2994"/>
                    <a:pt x="386" y="2941"/>
                    <a:pt x="333" y="2888"/>
                  </a:cubicBezTo>
                  <a:cubicBezTo>
                    <a:pt x="113" y="2582"/>
                    <a:pt x="359" y="2163"/>
                    <a:pt x="472" y="1996"/>
                  </a:cubicBezTo>
                  <a:lnTo>
                    <a:pt x="526" y="1943"/>
                  </a:lnTo>
                  <a:cubicBezTo>
                    <a:pt x="692" y="1663"/>
                    <a:pt x="885" y="1391"/>
                    <a:pt x="832" y="1058"/>
                  </a:cubicBezTo>
                  <a:cubicBezTo>
                    <a:pt x="805" y="805"/>
                    <a:pt x="612" y="639"/>
                    <a:pt x="446" y="472"/>
                  </a:cubicBezTo>
                  <a:cubicBezTo>
                    <a:pt x="280" y="333"/>
                    <a:pt x="140" y="193"/>
                    <a:pt x="5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09;p45">
              <a:extLst>
                <a:ext uri="{FF2B5EF4-FFF2-40B4-BE49-F238E27FC236}">
                  <a16:creationId xmlns:a16="http://schemas.microsoft.com/office/drawing/2014/main" id="{7815FB61-A8A2-44C2-8F4F-DA0AF2B91116}"/>
                </a:ext>
              </a:extLst>
            </p:cNvPr>
            <p:cNvSpPr/>
            <p:nvPr/>
          </p:nvSpPr>
          <p:spPr>
            <a:xfrm>
              <a:off x="2747022" y="1678412"/>
              <a:ext cx="224282" cy="74044"/>
            </a:xfrm>
            <a:custGeom>
              <a:avLst/>
              <a:gdLst/>
              <a:ahLst/>
              <a:cxnLst/>
              <a:rect l="l" t="t" r="r" b="b"/>
              <a:pathLst>
                <a:path w="6049" h="1997" extrusionOk="0">
                  <a:moveTo>
                    <a:pt x="5962" y="1"/>
                  </a:moveTo>
                  <a:cubicBezTo>
                    <a:pt x="5882" y="333"/>
                    <a:pt x="5769" y="693"/>
                    <a:pt x="5523" y="746"/>
                  </a:cubicBezTo>
                  <a:cubicBezTo>
                    <a:pt x="5499" y="750"/>
                    <a:pt x="5476" y="752"/>
                    <a:pt x="5453" y="752"/>
                  </a:cubicBezTo>
                  <a:cubicBezTo>
                    <a:pt x="5283" y="752"/>
                    <a:pt x="5134" y="649"/>
                    <a:pt x="4964" y="526"/>
                  </a:cubicBezTo>
                  <a:cubicBezTo>
                    <a:pt x="4911" y="500"/>
                    <a:pt x="4858" y="446"/>
                    <a:pt x="4798" y="413"/>
                  </a:cubicBezTo>
                  <a:cubicBezTo>
                    <a:pt x="4597" y="289"/>
                    <a:pt x="4374" y="235"/>
                    <a:pt x="4150" y="235"/>
                  </a:cubicBezTo>
                  <a:cubicBezTo>
                    <a:pt x="3628" y="235"/>
                    <a:pt x="3095" y="526"/>
                    <a:pt x="2802" y="912"/>
                  </a:cubicBezTo>
                  <a:cubicBezTo>
                    <a:pt x="2722" y="1025"/>
                    <a:pt x="2662" y="1138"/>
                    <a:pt x="2609" y="1218"/>
                  </a:cubicBezTo>
                  <a:cubicBezTo>
                    <a:pt x="2529" y="1358"/>
                    <a:pt x="2442" y="1471"/>
                    <a:pt x="2362" y="1578"/>
                  </a:cubicBezTo>
                  <a:cubicBezTo>
                    <a:pt x="2186" y="1802"/>
                    <a:pt x="1972" y="1916"/>
                    <a:pt x="1792" y="1916"/>
                  </a:cubicBezTo>
                  <a:cubicBezTo>
                    <a:pt x="1768" y="1916"/>
                    <a:pt x="1746" y="1914"/>
                    <a:pt x="1724" y="1910"/>
                  </a:cubicBezTo>
                  <a:cubicBezTo>
                    <a:pt x="1531" y="1884"/>
                    <a:pt x="1391" y="1804"/>
                    <a:pt x="1225" y="1691"/>
                  </a:cubicBezTo>
                  <a:cubicBezTo>
                    <a:pt x="1112" y="1578"/>
                    <a:pt x="945" y="1471"/>
                    <a:pt x="779" y="1445"/>
                  </a:cubicBezTo>
                  <a:cubicBezTo>
                    <a:pt x="729" y="1430"/>
                    <a:pt x="678" y="1424"/>
                    <a:pt x="627" y="1424"/>
                  </a:cubicBezTo>
                  <a:cubicBezTo>
                    <a:pt x="362" y="1424"/>
                    <a:pt x="95" y="1601"/>
                    <a:pt x="0" y="1857"/>
                  </a:cubicBezTo>
                  <a:lnTo>
                    <a:pt x="87" y="1884"/>
                  </a:lnTo>
                  <a:cubicBezTo>
                    <a:pt x="154" y="1676"/>
                    <a:pt x="402" y="1506"/>
                    <a:pt x="645" y="1506"/>
                  </a:cubicBezTo>
                  <a:cubicBezTo>
                    <a:pt x="690" y="1506"/>
                    <a:pt x="735" y="1512"/>
                    <a:pt x="779" y="1524"/>
                  </a:cubicBezTo>
                  <a:cubicBezTo>
                    <a:pt x="919" y="1551"/>
                    <a:pt x="1058" y="1664"/>
                    <a:pt x="1198" y="1744"/>
                  </a:cubicBezTo>
                  <a:cubicBezTo>
                    <a:pt x="1331" y="1857"/>
                    <a:pt x="1497" y="1970"/>
                    <a:pt x="1697" y="1997"/>
                  </a:cubicBezTo>
                  <a:lnTo>
                    <a:pt x="1777" y="1997"/>
                  </a:lnTo>
                  <a:cubicBezTo>
                    <a:pt x="1996" y="1997"/>
                    <a:pt x="2223" y="1857"/>
                    <a:pt x="2416" y="1637"/>
                  </a:cubicBezTo>
                  <a:cubicBezTo>
                    <a:pt x="2529" y="1524"/>
                    <a:pt x="2609" y="1385"/>
                    <a:pt x="2662" y="1278"/>
                  </a:cubicBezTo>
                  <a:cubicBezTo>
                    <a:pt x="2748" y="1165"/>
                    <a:pt x="2802" y="1079"/>
                    <a:pt x="2861" y="972"/>
                  </a:cubicBezTo>
                  <a:cubicBezTo>
                    <a:pt x="3150" y="605"/>
                    <a:pt x="3655" y="332"/>
                    <a:pt x="4151" y="332"/>
                  </a:cubicBezTo>
                  <a:cubicBezTo>
                    <a:pt x="4366" y="332"/>
                    <a:pt x="4578" y="383"/>
                    <a:pt x="4771" y="500"/>
                  </a:cubicBezTo>
                  <a:cubicBezTo>
                    <a:pt x="4824" y="526"/>
                    <a:pt x="4884" y="553"/>
                    <a:pt x="4938" y="613"/>
                  </a:cubicBezTo>
                  <a:cubicBezTo>
                    <a:pt x="5090" y="710"/>
                    <a:pt x="5264" y="836"/>
                    <a:pt x="5467" y="836"/>
                  </a:cubicBezTo>
                  <a:cubicBezTo>
                    <a:pt x="5485" y="836"/>
                    <a:pt x="5504" y="835"/>
                    <a:pt x="5523" y="832"/>
                  </a:cubicBezTo>
                  <a:cubicBezTo>
                    <a:pt x="5882" y="779"/>
                    <a:pt x="5989" y="247"/>
                    <a:pt x="6049" y="27"/>
                  </a:cubicBezTo>
                  <a:lnTo>
                    <a:pt x="5962" y="1"/>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10;p45">
              <a:extLst>
                <a:ext uri="{FF2B5EF4-FFF2-40B4-BE49-F238E27FC236}">
                  <a16:creationId xmlns:a16="http://schemas.microsoft.com/office/drawing/2014/main" id="{F9FD19C6-E974-D788-0F6A-C09DFDAD434D}"/>
                </a:ext>
              </a:extLst>
            </p:cNvPr>
            <p:cNvSpPr/>
            <p:nvPr/>
          </p:nvSpPr>
          <p:spPr>
            <a:xfrm>
              <a:off x="2751212" y="1752233"/>
              <a:ext cx="217867" cy="157394"/>
            </a:xfrm>
            <a:custGeom>
              <a:avLst/>
              <a:gdLst/>
              <a:ahLst/>
              <a:cxnLst/>
              <a:rect l="l" t="t" r="r" b="b"/>
              <a:pathLst>
                <a:path w="5876" h="4245" extrusionOk="0">
                  <a:moveTo>
                    <a:pt x="340" y="0"/>
                  </a:moveTo>
                  <a:cubicBezTo>
                    <a:pt x="225" y="0"/>
                    <a:pt x="109" y="20"/>
                    <a:pt x="0" y="59"/>
                  </a:cubicBezTo>
                  <a:lnTo>
                    <a:pt x="54" y="146"/>
                  </a:lnTo>
                  <a:cubicBezTo>
                    <a:pt x="149" y="105"/>
                    <a:pt x="252" y="86"/>
                    <a:pt x="355" y="86"/>
                  </a:cubicBezTo>
                  <a:cubicBezTo>
                    <a:pt x="611" y="86"/>
                    <a:pt x="869" y="205"/>
                    <a:pt x="1025" y="418"/>
                  </a:cubicBezTo>
                  <a:cubicBezTo>
                    <a:pt x="1112" y="531"/>
                    <a:pt x="1165" y="645"/>
                    <a:pt x="1218" y="751"/>
                  </a:cubicBezTo>
                  <a:cubicBezTo>
                    <a:pt x="1251" y="864"/>
                    <a:pt x="1278" y="951"/>
                    <a:pt x="1331" y="1030"/>
                  </a:cubicBezTo>
                  <a:cubicBezTo>
                    <a:pt x="1555" y="1424"/>
                    <a:pt x="2012" y="1683"/>
                    <a:pt x="2477" y="1683"/>
                  </a:cubicBezTo>
                  <a:cubicBezTo>
                    <a:pt x="2539" y="1683"/>
                    <a:pt x="2601" y="1679"/>
                    <a:pt x="2662" y="1669"/>
                  </a:cubicBezTo>
                  <a:cubicBezTo>
                    <a:pt x="2855" y="1616"/>
                    <a:pt x="3021" y="1556"/>
                    <a:pt x="3188" y="1476"/>
                  </a:cubicBezTo>
                  <a:cubicBezTo>
                    <a:pt x="3327" y="1416"/>
                    <a:pt x="3467" y="1363"/>
                    <a:pt x="3607" y="1337"/>
                  </a:cubicBezTo>
                  <a:cubicBezTo>
                    <a:pt x="3690" y="1313"/>
                    <a:pt x="3778" y="1300"/>
                    <a:pt x="3866" y="1300"/>
                  </a:cubicBezTo>
                  <a:cubicBezTo>
                    <a:pt x="4104" y="1300"/>
                    <a:pt x="4337" y="1393"/>
                    <a:pt x="4439" y="1616"/>
                  </a:cubicBezTo>
                  <a:cubicBezTo>
                    <a:pt x="4518" y="1782"/>
                    <a:pt x="4465" y="1975"/>
                    <a:pt x="4412" y="2195"/>
                  </a:cubicBezTo>
                  <a:cubicBezTo>
                    <a:pt x="4352" y="2361"/>
                    <a:pt x="4299" y="2528"/>
                    <a:pt x="4325" y="2694"/>
                  </a:cubicBezTo>
                  <a:cubicBezTo>
                    <a:pt x="4379" y="3000"/>
                    <a:pt x="4632" y="3246"/>
                    <a:pt x="4938" y="3279"/>
                  </a:cubicBezTo>
                  <a:lnTo>
                    <a:pt x="5157" y="3279"/>
                  </a:lnTo>
                  <a:cubicBezTo>
                    <a:pt x="5219" y="3279"/>
                    <a:pt x="5279" y="3276"/>
                    <a:pt x="5334" y="3276"/>
                  </a:cubicBezTo>
                  <a:cubicBezTo>
                    <a:pt x="5449" y="3276"/>
                    <a:pt x="5544" y="3291"/>
                    <a:pt x="5603" y="3386"/>
                  </a:cubicBezTo>
                  <a:cubicBezTo>
                    <a:pt x="5683" y="3472"/>
                    <a:pt x="5656" y="3612"/>
                    <a:pt x="5656" y="3745"/>
                  </a:cubicBezTo>
                  <a:lnTo>
                    <a:pt x="5656" y="3805"/>
                  </a:lnTo>
                  <a:cubicBezTo>
                    <a:pt x="5630" y="3971"/>
                    <a:pt x="5683" y="4191"/>
                    <a:pt x="5849" y="4244"/>
                  </a:cubicBezTo>
                  <a:lnTo>
                    <a:pt x="5876" y="4164"/>
                  </a:lnTo>
                  <a:cubicBezTo>
                    <a:pt x="5743" y="4111"/>
                    <a:pt x="5709" y="3945"/>
                    <a:pt x="5743" y="3805"/>
                  </a:cubicBezTo>
                  <a:lnTo>
                    <a:pt x="5743" y="3745"/>
                  </a:lnTo>
                  <a:cubicBezTo>
                    <a:pt x="5743" y="3612"/>
                    <a:pt x="5769" y="3446"/>
                    <a:pt x="5683" y="3333"/>
                  </a:cubicBezTo>
                  <a:cubicBezTo>
                    <a:pt x="5577" y="3207"/>
                    <a:pt x="5441" y="3191"/>
                    <a:pt x="5297" y="3191"/>
                  </a:cubicBezTo>
                  <a:cubicBezTo>
                    <a:pt x="5251" y="3191"/>
                    <a:pt x="5204" y="3193"/>
                    <a:pt x="5157" y="3193"/>
                  </a:cubicBezTo>
                  <a:lnTo>
                    <a:pt x="4938" y="3193"/>
                  </a:lnTo>
                  <a:cubicBezTo>
                    <a:pt x="4685" y="3166"/>
                    <a:pt x="4465" y="2947"/>
                    <a:pt x="4412" y="2694"/>
                  </a:cubicBezTo>
                  <a:cubicBezTo>
                    <a:pt x="4412" y="2528"/>
                    <a:pt x="4439" y="2361"/>
                    <a:pt x="4492" y="2222"/>
                  </a:cubicBezTo>
                  <a:cubicBezTo>
                    <a:pt x="4545" y="2002"/>
                    <a:pt x="4605" y="1782"/>
                    <a:pt x="4492" y="1556"/>
                  </a:cubicBezTo>
                  <a:cubicBezTo>
                    <a:pt x="4385" y="1323"/>
                    <a:pt x="4121" y="1221"/>
                    <a:pt x="3842" y="1221"/>
                  </a:cubicBezTo>
                  <a:cubicBezTo>
                    <a:pt x="3754" y="1221"/>
                    <a:pt x="3666" y="1231"/>
                    <a:pt x="3580" y="1250"/>
                  </a:cubicBezTo>
                  <a:cubicBezTo>
                    <a:pt x="3440" y="1283"/>
                    <a:pt x="3301" y="1337"/>
                    <a:pt x="3161" y="1390"/>
                  </a:cubicBezTo>
                  <a:cubicBezTo>
                    <a:pt x="2995" y="1476"/>
                    <a:pt x="2828" y="1556"/>
                    <a:pt x="2635" y="1583"/>
                  </a:cubicBezTo>
                  <a:cubicBezTo>
                    <a:pt x="2573" y="1594"/>
                    <a:pt x="2510" y="1600"/>
                    <a:pt x="2447" y="1600"/>
                  </a:cubicBezTo>
                  <a:cubicBezTo>
                    <a:pt x="2030" y="1600"/>
                    <a:pt x="1608" y="1359"/>
                    <a:pt x="1418" y="977"/>
                  </a:cubicBezTo>
                  <a:cubicBezTo>
                    <a:pt x="1358" y="891"/>
                    <a:pt x="1331" y="811"/>
                    <a:pt x="1278" y="724"/>
                  </a:cubicBezTo>
                  <a:cubicBezTo>
                    <a:pt x="1251" y="618"/>
                    <a:pt x="1191" y="478"/>
                    <a:pt x="1112" y="365"/>
                  </a:cubicBezTo>
                  <a:cubicBezTo>
                    <a:pt x="930" y="126"/>
                    <a:pt x="635" y="0"/>
                    <a:pt x="34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11;p45">
              <a:extLst>
                <a:ext uri="{FF2B5EF4-FFF2-40B4-BE49-F238E27FC236}">
                  <a16:creationId xmlns:a16="http://schemas.microsoft.com/office/drawing/2014/main" id="{6AD53EB2-51EA-E71B-B8B9-EB4884B0CD88}"/>
                </a:ext>
              </a:extLst>
            </p:cNvPr>
            <p:cNvSpPr/>
            <p:nvPr/>
          </p:nvSpPr>
          <p:spPr>
            <a:xfrm>
              <a:off x="2645356" y="1746857"/>
              <a:ext cx="100702" cy="189651"/>
            </a:xfrm>
            <a:custGeom>
              <a:avLst/>
              <a:gdLst/>
              <a:ahLst/>
              <a:cxnLst/>
              <a:rect l="l" t="t" r="r" b="b"/>
              <a:pathLst>
                <a:path w="2716" h="5115" extrusionOk="0">
                  <a:moveTo>
                    <a:pt x="2504" y="1"/>
                  </a:moveTo>
                  <a:cubicBezTo>
                    <a:pt x="2179" y="1"/>
                    <a:pt x="1854" y="242"/>
                    <a:pt x="1718" y="537"/>
                  </a:cubicBezTo>
                  <a:cubicBezTo>
                    <a:pt x="1551" y="929"/>
                    <a:pt x="1638" y="1368"/>
                    <a:pt x="1718" y="1675"/>
                  </a:cubicBezTo>
                  <a:lnTo>
                    <a:pt x="1744" y="1761"/>
                  </a:lnTo>
                  <a:cubicBezTo>
                    <a:pt x="1778" y="1954"/>
                    <a:pt x="1831" y="2174"/>
                    <a:pt x="1804" y="2367"/>
                  </a:cubicBezTo>
                  <a:cubicBezTo>
                    <a:pt x="1744" y="2559"/>
                    <a:pt x="1578" y="2759"/>
                    <a:pt x="1385" y="2839"/>
                  </a:cubicBezTo>
                  <a:cubicBezTo>
                    <a:pt x="1305" y="2866"/>
                    <a:pt x="1219" y="2866"/>
                    <a:pt x="1165" y="2892"/>
                  </a:cubicBezTo>
                  <a:cubicBezTo>
                    <a:pt x="1079" y="2892"/>
                    <a:pt x="1026" y="2892"/>
                    <a:pt x="946" y="2925"/>
                  </a:cubicBezTo>
                  <a:cubicBezTo>
                    <a:pt x="527" y="3032"/>
                    <a:pt x="247" y="3504"/>
                    <a:pt x="334" y="3923"/>
                  </a:cubicBezTo>
                  <a:cubicBezTo>
                    <a:pt x="360" y="4030"/>
                    <a:pt x="387" y="4143"/>
                    <a:pt x="413" y="4223"/>
                  </a:cubicBezTo>
                  <a:cubicBezTo>
                    <a:pt x="500" y="4389"/>
                    <a:pt x="553" y="4529"/>
                    <a:pt x="527" y="4695"/>
                  </a:cubicBezTo>
                  <a:cubicBezTo>
                    <a:pt x="500" y="4888"/>
                    <a:pt x="194" y="5028"/>
                    <a:pt x="1" y="5028"/>
                  </a:cubicBezTo>
                  <a:lnTo>
                    <a:pt x="1" y="5115"/>
                  </a:lnTo>
                  <a:cubicBezTo>
                    <a:pt x="221" y="5115"/>
                    <a:pt x="580" y="4948"/>
                    <a:pt x="613" y="4695"/>
                  </a:cubicBezTo>
                  <a:cubicBezTo>
                    <a:pt x="640" y="4529"/>
                    <a:pt x="553" y="4363"/>
                    <a:pt x="500" y="4196"/>
                  </a:cubicBezTo>
                  <a:cubicBezTo>
                    <a:pt x="473" y="4116"/>
                    <a:pt x="413" y="4003"/>
                    <a:pt x="413" y="3923"/>
                  </a:cubicBezTo>
                  <a:cubicBezTo>
                    <a:pt x="334" y="3531"/>
                    <a:pt x="613" y="3092"/>
                    <a:pt x="972" y="3005"/>
                  </a:cubicBezTo>
                  <a:cubicBezTo>
                    <a:pt x="1026" y="2979"/>
                    <a:pt x="1112" y="2979"/>
                    <a:pt x="1165" y="2979"/>
                  </a:cubicBezTo>
                  <a:cubicBezTo>
                    <a:pt x="1245" y="2952"/>
                    <a:pt x="1332" y="2952"/>
                    <a:pt x="1412" y="2925"/>
                  </a:cubicBezTo>
                  <a:cubicBezTo>
                    <a:pt x="1638" y="2839"/>
                    <a:pt x="1831" y="2619"/>
                    <a:pt x="1884" y="2367"/>
                  </a:cubicBezTo>
                  <a:cubicBezTo>
                    <a:pt x="1944" y="2147"/>
                    <a:pt x="1857" y="1954"/>
                    <a:pt x="1831" y="1728"/>
                  </a:cubicBezTo>
                  <a:lnTo>
                    <a:pt x="1804" y="1675"/>
                  </a:lnTo>
                  <a:cubicBezTo>
                    <a:pt x="1691" y="1202"/>
                    <a:pt x="1691" y="843"/>
                    <a:pt x="1804" y="563"/>
                  </a:cubicBezTo>
                  <a:cubicBezTo>
                    <a:pt x="1918" y="319"/>
                    <a:pt x="2197" y="87"/>
                    <a:pt x="2491" y="87"/>
                  </a:cubicBezTo>
                  <a:cubicBezTo>
                    <a:pt x="2557" y="87"/>
                    <a:pt x="2624" y="99"/>
                    <a:pt x="2689" y="124"/>
                  </a:cubicBezTo>
                  <a:lnTo>
                    <a:pt x="2716" y="38"/>
                  </a:lnTo>
                  <a:cubicBezTo>
                    <a:pt x="2646" y="13"/>
                    <a:pt x="2575" y="1"/>
                    <a:pt x="250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12;p45">
              <a:extLst>
                <a:ext uri="{FF2B5EF4-FFF2-40B4-BE49-F238E27FC236}">
                  <a16:creationId xmlns:a16="http://schemas.microsoft.com/office/drawing/2014/main" id="{3EF71CD4-E0AC-B982-C453-F63B0C010EA3}"/>
                </a:ext>
              </a:extLst>
            </p:cNvPr>
            <p:cNvSpPr/>
            <p:nvPr/>
          </p:nvSpPr>
          <p:spPr>
            <a:xfrm>
              <a:off x="2435683" y="1745448"/>
              <a:ext cx="305185" cy="120984"/>
            </a:xfrm>
            <a:custGeom>
              <a:avLst/>
              <a:gdLst/>
              <a:ahLst/>
              <a:cxnLst/>
              <a:rect l="l" t="t" r="r" b="b"/>
              <a:pathLst>
                <a:path w="8231" h="3263" extrusionOk="0">
                  <a:moveTo>
                    <a:pt x="7834" y="1"/>
                  </a:moveTo>
                  <a:cubicBezTo>
                    <a:pt x="7381" y="1"/>
                    <a:pt x="6898" y="178"/>
                    <a:pt x="6514" y="521"/>
                  </a:cubicBezTo>
                  <a:cubicBezTo>
                    <a:pt x="6102" y="854"/>
                    <a:pt x="5796" y="1353"/>
                    <a:pt x="5516" y="2045"/>
                  </a:cubicBezTo>
                  <a:lnTo>
                    <a:pt x="5516" y="2072"/>
                  </a:lnTo>
                  <a:cubicBezTo>
                    <a:pt x="5436" y="2265"/>
                    <a:pt x="5376" y="2464"/>
                    <a:pt x="5210" y="2571"/>
                  </a:cubicBezTo>
                  <a:cubicBezTo>
                    <a:pt x="5124" y="2631"/>
                    <a:pt x="5029" y="2657"/>
                    <a:pt x="4928" y="2657"/>
                  </a:cubicBezTo>
                  <a:cubicBezTo>
                    <a:pt x="4708" y="2657"/>
                    <a:pt x="4458" y="2537"/>
                    <a:pt x="4212" y="2405"/>
                  </a:cubicBezTo>
                  <a:cubicBezTo>
                    <a:pt x="3800" y="2185"/>
                    <a:pt x="3354" y="1965"/>
                    <a:pt x="2881" y="1932"/>
                  </a:cubicBezTo>
                  <a:cubicBezTo>
                    <a:pt x="2829" y="1927"/>
                    <a:pt x="2777" y="1924"/>
                    <a:pt x="2725" y="1924"/>
                  </a:cubicBezTo>
                  <a:cubicBezTo>
                    <a:pt x="2259" y="1924"/>
                    <a:pt x="1835" y="2135"/>
                    <a:pt x="1637" y="2464"/>
                  </a:cubicBezTo>
                  <a:cubicBezTo>
                    <a:pt x="1577" y="2518"/>
                    <a:pt x="1524" y="2597"/>
                    <a:pt x="1497" y="2684"/>
                  </a:cubicBezTo>
                  <a:cubicBezTo>
                    <a:pt x="1411" y="2824"/>
                    <a:pt x="1358" y="2963"/>
                    <a:pt x="1218" y="3070"/>
                  </a:cubicBezTo>
                  <a:cubicBezTo>
                    <a:pt x="1124" y="3146"/>
                    <a:pt x="1006" y="3183"/>
                    <a:pt x="881" y="3183"/>
                  </a:cubicBezTo>
                  <a:cubicBezTo>
                    <a:pt x="819" y="3183"/>
                    <a:pt x="756" y="3174"/>
                    <a:pt x="692" y="3156"/>
                  </a:cubicBezTo>
                  <a:cubicBezTo>
                    <a:pt x="639" y="3130"/>
                    <a:pt x="579" y="3097"/>
                    <a:pt x="526" y="3070"/>
                  </a:cubicBezTo>
                  <a:cubicBezTo>
                    <a:pt x="410" y="3014"/>
                    <a:pt x="281" y="2942"/>
                    <a:pt x="157" y="2942"/>
                  </a:cubicBezTo>
                  <a:cubicBezTo>
                    <a:pt x="103" y="2942"/>
                    <a:pt x="50" y="2956"/>
                    <a:pt x="0" y="2990"/>
                  </a:cubicBezTo>
                  <a:lnTo>
                    <a:pt x="53" y="3070"/>
                  </a:lnTo>
                  <a:cubicBezTo>
                    <a:pt x="86" y="3047"/>
                    <a:pt x="124" y="3037"/>
                    <a:pt x="163" y="3037"/>
                  </a:cubicBezTo>
                  <a:cubicBezTo>
                    <a:pt x="261" y="3037"/>
                    <a:pt x="373" y="3095"/>
                    <a:pt x="473" y="3156"/>
                  </a:cubicBezTo>
                  <a:cubicBezTo>
                    <a:pt x="552" y="3183"/>
                    <a:pt x="612" y="3210"/>
                    <a:pt x="666" y="3236"/>
                  </a:cubicBezTo>
                  <a:cubicBezTo>
                    <a:pt x="745" y="3263"/>
                    <a:pt x="805" y="3263"/>
                    <a:pt x="885" y="3263"/>
                  </a:cubicBezTo>
                  <a:cubicBezTo>
                    <a:pt x="1025" y="3263"/>
                    <a:pt x="1165" y="3210"/>
                    <a:pt x="1278" y="3130"/>
                  </a:cubicBezTo>
                  <a:cubicBezTo>
                    <a:pt x="1411" y="3017"/>
                    <a:pt x="1497" y="2877"/>
                    <a:pt x="1551" y="2737"/>
                  </a:cubicBezTo>
                  <a:cubicBezTo>
                    <a:pt x="1610" y="2657"/>
                    <a:pt x="1637" y="2571"/>
                    <a:pt x="1690" y="2491"/>
                  </a:cubicBezTo>
                  <a:cubicBezTo>
                    <a:pt x="1886" y="2195"/>
                    <a:pt x="2281" y="2010"/>
                    <a:pt x="2717" y="2010"/>
                  </a:cubicBezTo>
                  <a:cubicBezTo>
                    <a:pt x="2771" y="2010"/>
                    <a:pt x="2826" y="2013"/>
                    <a:pt x="2881" y="2019"/>
                  </a:cubicBezTo>
                  <a:cubicBezTo>
                    <a:pt x="3327" y="2045"/>
                    <a:pt x="3773" y="2265"/>
                    <a:pt x="4159" y="2491"/>
                  </a:cubicBezTo>
                  <a:cubicBezTo>
                    <a:pt x="4414" y="2619"/>
                    <a:pt x="4673" y="2735"/>
                    <a:pt x="4915" y="2735"/>
                  </a:cubicBezTo>
                  <a:cubicBezTo>
                    <a:pt x="5039" y="2735"/>
                    <a:pt x="5158" y="2705"/>
                    <a:pt x="5270" y="2631"/>
                  </a:cubicBezTo>
                  <a:cubicBezTo>
                    <a:pt x="5436" y="2518"/>
                    <a:pt x="5516" y="2298"/>
                    <a:pt x="5603" y="2098"/>
                  </a:cubicBezTo>
                  <a:lnTo>
                    <a:pt x="5603" y="2072"/>
                  </a:lnTo>
                  <a:cubicBezTo>
                    <a:pt x="5849" y="1406"/>
                    <a:pt x="6182" y="907"/>
                    <a:pt x="6568" y="575"/>
                  </a:cubicBezTo>
                  <a:cubicBezTo>
                    <a:pt x="6950" y="259"/>
                    <a:pt x="7399" y="87"/>
                    <a:pt x="7836" y="87"/>
                  </a:cubicBezTo>
                  <a:cubicBezTo>
                    <a:pt x="7970" y="87"/>
                    <a:pt x="8102" y="103"/>
                    <a:pt x="8231" y="136"/>
                  </a:cubicBezTo>
                  <a:lnTo>
                    <a:pt x="8231" y="49"/>
                  </a:lnTo>
                  <a:cubicBezTo>
                    <a:pt x="8104" y="17"/>
                    <a:pt x="7970" y="1"/>
                    <a:pt x="783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13;p45">
              <a:extLst>
                <a:ext uri="{FF2B5EF4-FFF2-40B4-BE49-F238E27FC236}">
                  <a16:creationId xmlns:a16="http://schemas.microsoft.com/office/drawing/2014/main" id="{BBBB6E8B-A33B-F0BC-30B8-03D14A27781F}"/>
                </a:ext>
              </a:extLst>
            </p:cNvPr>
            <p:cNvSpPr/>
            <p:nvPr/>
          </p:nvSpPr>
          <p:spPr>
            <a:xfrm>
              <a:off x="2805085" y="1620312"/>
              <a:ext cx="82831" cy="55245"/>
            </a:xfrm>
            <a:custGeom>
              <a:avLst/>
              <a:gdLst/>
              <a:ahLst/>
              <a:cxnLst/>
              <a:rect l="l" t="t" r="r" b="b"/>
              <a:pathLst>
                <a:path w="2234" h="1490" extrusionOk="0">
                  <a:moveTo>
                    <a:pt x="521" y="1"/>
                  </a:moveTo>
                  <a:cubicBezTo>
                    <a:pt x="204" y="1"/>
                    <a:pt x="0" y="136"/>
                    <a:pt x="211" y="570"/>
                  </a:cubicBezTo>
                  <a:cubicBezTo>
                    <a:pt x="377" y="902"/>
                    <a:pt x="683" y="1122"/>
                    <a:pt x="1043" y="1288"/>
                  </a:cubicBezTo>
                  <a:cubicBezTo>
                    <a:pt x="1236" y="1375"/>
                    <a:pt x="1488" y="1455"/>
                    <a:pt x="1708" y="1481"/>
                  </a:cubicBezTo>
                  <a:cubicBezTo>
                    <a:pt x="1742" y="1487"/>
                    <a:pt x="1776" y="1490"/>
                    <a:pt x="1810" y="1490"/>
                  </a:cubicBezTo>
                  <a:cubicBezTo>
                    <a:pt x="1966" y="1490"/>
                    <a:pt x="2109" y="1425"/>
                    <a:pt x="2180" y="1288"/>
                  </a:cubicBezTo>
                  <a:cubicBezTo>
                    <a:pt x="2207" y="1235"/>
                    <a:pt x="2234" y="1148"/>
                    <a:pt x="2234" y="1095"/>
                  </a:cubicBezTo>
                  <a:cubicBezTo>
                    <a:pt x="2207" y="763"/>
                    <a:pt x="1928" y="483"/>
                    <a:pt x="1655" y="317"/>
                  </a:cubicBezTo>
                  <a:cubicBezTo>
                    <a:pt x="1485" y="210"/>
                    <a:pt x="915" y="1"/>
                    <a:pt x="521"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14;p45">
              <a:extLst>
                <a:ext uri="{FF2B5EF4-FFF2-40B4-BE49-F238E27FC236}">
                  <a16:creationId xmlns:a16="http://schemas.microsoft.com/office/drawing/2014/main" id="{DB8B8EE5-6F2F-A6DE-FA7B-C7A5A63DBD70}"/>
                </a:ext>
              </a:extLst>
            </p:cNvPr>
            <p:cNvSpPr/>
            <p:nvPr/>
          </p:nvSpPr>
          <p:spPr>
            <a:xfrm>
              <a:off x="2907382" y="1677448"/>
              <a:ext cx="33073" cy="33815"/>
            </a:xfrm>
            <a:custGeom>
              <a:avLst/>
              <a:gdLst/>
              <a:ahLst/>
              <a:cxnLst/>
              <a:rect l="l" t="t" r="r" b="b"/>
              <a:pathLst>
                <a:path w="892" h="912" extrusionOk="0">
                  <a:moveTo>
                    <a:pt x="446" y="0"/>
                  </a:moveTo>
                  <a:cubicBezTo>
                    <a:pt x="200" y="0"/>
                    <a:pt x="0" y="220"/>
                    <a:pt x="0" y="472"/>
                  </a:cubicBezTo>
                  <a:cubicBezTo>
                    <a:pt x="0" y="692"/>
                    <a:pt x="200" y="912"/>
                    <a:pt x="446" y="912"/>
                  </a:cubicBezTo>
                  <a:cubicBezTo>
                    <a:pt x="699" y="912"/>
                    <a:pt x="892" y="692"/>
                    <a:pt x="892" y="472"/>
                  </a:cubicBezTo>
                  <a:cubicBezTo>
                    <a:pt x="892" y="220"/>
                    <a:pt x="699" y="0"/>
                    <a:pt x="446" y="0"/>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15;p45">
              <a:extLst>
                <a:ext uri="{FF2B5EF4-FFF2-40B4-BE49-F238E27FC236}">
                  <a16:creationId xmlns:a16="http://schemas.microsoft.com/office/drawing/2014/main" id="{C39AE999-5E16-033E-E078-5BFC53B61293}"/>
                </a:ext>
              </a:extLst>
            </p:cNvPr>
            <p:cNvSpPr/>
            <p:nvPr/>
          </p:nvSpPr>
          <p:spPr>
            <a:xfrm>
              <a:off x="2589851" y="1926127"/>
              <a:ext cx="8194" cy="478151"/>
            </a:xfrm>
            <a:custGeom>
              <a:avLst/>
              <a:gdLst/>
              <a:ahLst/>
              <a:cxnLst/>
              <a:rect l="l" t="t" r="r" b="b"/>
              <a:pathLst>
                <a:path w="221" h="12896" extrusionOk="0">
                  <a:moveTo>
                    <a:pt x="167" y="0"/>
                  </a:moveTo>
                  <a:cubicBezTo>
                    <a:pt x="141" y="0"/>
                    <a:pt x="114" y="27"/>
                    <a:pt x="114" y="27"/>
                  </a:cubicBezTo>
                  <a:cubicBezTo>
                    <a:pt x="114" y="140"/>
                    <a:pt x="141" y="10340"/>
                    <a:pt x="1" y="12835"/>
                  </a:cubicBezTo>
                  <a:cubicBezTo>
                    <a:pt x="1" y="12862"/>
                    <a:pt x="27" y="12895"/>
                    <a:pt x="54" y="12895"/>
                  </a:cubicBezTo>
                  <a:lnTo>
                    <a:pt x="81" y="12862"/>
                  </a:lnTo>
                  <a:cubicBezTo>
                    <a:pt x="220" y="10340"/>
                    <a:pt x="194" y="140"/>
                    <a:pt x="194" y="27"/>
                  </a:cubicBezTo>
                  <a:cubicBezTo>
                    <a:pt x="194" y="27"/>
                    <a:pt x="194" y="0"/>
                    <a:pt x="167"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16;p45">
              <a:extLst>
                <a:ext uri="{FF2B5EF4-FFF2-40B4-BE49-F238E27FC236}">
                  <a16:creationId xmlns:a16="http://schemas.microsoft.com/office/drawing/2014/main" id="{D3CCFDC5-5F86-DAAA-C369-313B7472E1AD}"/>
                </a:ext>
              </a:extLst>
            </p:cNvPr>
            <p:cNvSpPr/>
            <p:nvPr/>
          </p:nvSpPr>
          <p:spPr>
            <a:xfrm>
              <a:off x="2719399" y="2023788"/>
              <a:ext cx="94511" cy="94548"/>
            </a:xfrm>
            <a:custGeom>
              <a:avLst/>
              <a:gdLst/>
              <a:ahLst/>
              <a:cxnLst/>
              <a:rect l="l" t="t" r="r" b="b"/>
              <a:pathLst>
                <a:path w="2549" h="2550" extrusionOk="0">
                  <a:moveTo>
                    <a:pt x="1278" y="1"/>
                  </a:moveTo>
                  <a:cubicBezTo>
                    <a:pt x="552" y="1"/>
                    <a:pt x="0" y="580"/>
                    <a:pt x="0" y="1279"/>
                  </a:cubicBezTo>
                  <a:cubicBezTo>
                    <a:pt x="0" y="1997"/>
                    <a:pt x="552" y="2549"/>
                    <a:pt x="1278" y="2549"/>
                  </a:cubicBezTo>
                  <a:cubicBezTo>
                    <a:pt x="1970" y="2549"/>
                    <a:pt x="2549" y="1997"/>
                    <a:pt x="2549" y="1279"/>
                  </a:cubicBezTo>
                  <a:cubicBezTo>
                    <a:pt x="2549" y="580"/>
                    <a:pt x="1970" y="1"/>
                    <a:pt x="1278"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17;p45">
              <a:extLst>
                <a:ext uri="{FF2B5EF4-FFF2-40B4-BE49-F238E27FC236}">
                  <a16:creationId xmlns:a16="http://schemas.microsoft.com/office/drawing/2014/main" id="{9BE0E29A-0276-6512-C9D7-845BF96D9E7D}"/>
                </a:ext>
              </a:extLst>
            </p:cNvPr>
            <p:cNvSpPr/>
            <p:nvPr/>
          </p:nvSpPr>
          <p:spPr>
            <a:xfrm>
              <a:off x="2927107" y="2021823"/>
              <a:ext cx="94548" cy="93547"/>
            </a:xfrm>
            <a:custGeom>
              <a:avLst/>
              <a:gdLst/>
              <a:ahLst/>
              <a:cxnLst/>
              <a:rect l="l" t="t" r="r" b="b"/>
              <a:pathLst>
                <a:path w="2550" h="2523" extrusionOk="0">
                  <a:moveTo>
                    <a:pt x="1272" y="1"/>
                  </a:moveTo>
                  <a:cubicBezTo>
                    <a:pt x="553" y="1"/>
                    <a:pt x="1" y="553"/>
                    <a:pt x="1" y="1272"/>
                  </a:cubicBezTo>
                  <a:cubicBezTo>
                    <a:pt x="1" y="1964"/>
                    <a:pt x="553" y="2523"/>
                    <a:pt x="1272" y="2523"/>
                  </a:cubicBezTo>
                  <a:cubicBezTo>
                    <a:pt x="1964" y="2523"/>
                    <a:pt x="2549" y="1964"/>
                    <a:pt x="2549" y="1272"/>
                  </a:cubicBezTo>
                  <a:cubicBezTo>
                    <a:pt x="2549" y="553"/>
                    <a:pt x="1964" y="1"/>
                    <a:pt x="1272"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18;p45">
              <a:extLst>
                <a:ext uri="{FF2B5EF4-FFF2-40B4-BE49-F238E27FC236}">
                  <a16:creationId xmlns:a16="http://schemas.microsoft.com/office/drawing/2014/main" id="{6FD50E38-0B83-C319-3191-A6E58BE7F223}"/>
                </a:ext>
              </a:extLst>
            </p:cNvPr>
            <p:cNvSpPr/>
            <p:nvPr/>
          </p:nvSpPr>
          <p:spPr>
            <a:xfrm>
              <a:off x="2805716" y="2135799"/>
              <a:ext cx="141896" cy="38042"/>
            </a:xfrm>
            <a:custGeom>
              <a:avLst/>
              <a:gdLst/>
              <a:ahLst/>
              <a:cxnLst/>
              <a:rect l="l" t="t" r="r" b="b"/>
              <a:pathLst>
                <a:path w="3827" h="1026" extrusionOk="0">
                  <a:moveTo>
                    <a:pt x="1" y="1"/>
                  </a:moveTo>
                  <a:cubicBezTo>
                    <a:pt x="1" y="1"/>
                    <a:pt x="221" y="1025"/>
                    <a:pt x="1804" y="1025"/>
                  </a:cubicBezTo>
                  <a:cubicBezTo>
                    <a:pt x="3740" y="1025"/>
                    <a:pt x="3827" y="1"/>
                    <a:pt x="3827"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19;p45">
              <a:extLst>
                <a:ext uri="{FF2B5EF4-FFF2-40B4-BE49-F238E27FC236}">
                  <a16:creationId xmlns:a16="http://schemas.microsoft.com/office/drawing/2014/main" id="{F9C0B109-1F35-2DFC-754A-382E644C8A94}"/>
                </a:ext>
              </a:extLst>
            </p:cNvPr>
            <p:cNvSpPr/>
            <p:nvPr/>
          </p:nvSpPr>
          <p:spPr>
            <a:xfrm>
              <a:off x="2383107"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7" y="7546"/>
                    <a:pt x="4991" y="5849"/>
                    <a:pt x="4991" y="3773"/>
                  </a:cubicBezTo>
                  <a:cubicBezTo>
                    <a:pt x="4991" y="1691"/>
                    <a:pt x="3887" y="0"/>
                    <a:pt x="2496"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20;p45">
              <a:extLst>
                <a:ext uri="{FF2B5EF4-FFF2-40B4-BE49-F238E27FC236}">
                  <a16:creationId xmlns:a16="http://schemas.microsoft.com/office/drawing/2014/main" id="{CA99DBFF-0161-715C-C336-E56214AAB4D3}"/>
                </a:ext>
              </a:extLst>
            </p:cNvPr>
            <p:cNvSpPr/>
            <p:nvPr/>
          </p:nvSpPr>
          <p:spPr>
            <a:xfrm>
              <a:off x="2362640"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0" y="7546"/>
                    <a:pt x="4991" y="5849"/>
                    <a:pt x="4991" y="3773"/>
                  </a:cubicBezTo>
                  <a:cubicBezTo>
                    <a:pt x="4991" y="1691"/>
                    <a:pt x="3880" y="0"/>
                    <a:pt x="2496" y="0"/>
                  </a:cubicBez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21;p45">
              <a:extLst>
                <a:ext uri="{FF2B5EF4-FFF2-40B4-BE49-F238E27FC236}">
                  <a16:creationId xmlns:a16="http://schemas.microsoft.com/office/drawing/2014/main" id="{4E1C18FB-148C-41C6-0A14-1926927F0183}"/>
                </a:ext>
              </a:extLst>
            </p:cNvPr>
            <p:cNvSpPr/>
            <p:nvPr/>
          </p:nvSpPr>
          <p:spPr>
            <a:xfrm>
              <a:off x="2306134" y="2113108"/>
              <a:ext cx="146085" cy="6192"/>
            </a:xfrm>
            <a:custGeom>
              <a:avLst/>
              <a:gdLst/>
              <a:ahLst/>
              <a:cxnLst/>
              <a:rect l="l" t="t" r="r" b="b"/>
              <a:pathLst>
                <a:path w="3940" h="167" extrusionOk="0">
                  <a:moveTo>
                    <a:pt x="81" y="1"/>
                  </a:moveTo>
                  <a:cubicBezTo>
                    <a:pt x="28" y="1"/>
                    <a:pt x="1" y="61"/>
                    <a:pt x="1" y="87"/>
                  </a:cubicBezTo>
                  <a:cubicBezTo>
                    <a:pt x="1" y="140"/>
                    <a:pt x="28" y="167"/>
                    <a:pt x="81" y="167"/>
                  </a:cubicBezTo>
                  <a:lnTo>
                    <a:pt x="3853" y="167"/>
                  </a:lnTo>
                  <a:cubicBezTo>
                    <a:pt x="3907" y="167"/>
                    <a:pt x="3940" y="140"/>
                    <a:pt x="3940" y="87"/>
                  </a:cubicBezTo>
                  <a:cubicBezTo>
                    <a:pt x="3940" y="61"/>
                    <a:pt x="3907" y="1"/>
                    <a:pt x="3853"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22;p45">
              <a:extLst>
                <a:ext uri="{FF2B5EF4-FFF2-40B4-BE49-F238E27FC236}">
                  <a16:creationId xmlns:a16="http://schemas.microsoft.com/office/drawing/2014/main" id="{C31D2FCA-EF7D-A117-790B-221455810B8C}"/>
                </a:ext>
              </a:extLst>
            </p:cNvPr>
            <p:cNvSpPr/>
            <p:nvPr/>
          </p:nvSpPr>
          <p:spPr>
            <a:xfrm>
              <a:off x="2291822" y="2089675"/>
              <a:ext cx="53355" cy="54319"/>
            </a:xfrm>
            <a:custGeom>
              <a:avLst/>
              <a:gdLst/>
              <a:ahLst/>
              <a:cxnLst/>
              <a:rect l="l" t="t" r="r" b="b"/>
              <a:pathLst>
                <a:path w="1439" h="1465" extrusionOk="0">
                  <a:moveTo>
                    <a:pt x="720" y="1"/>
                  </a:moveTo>
                  <a:cubicBezTo>
                    <a:pt x="300" y="1"/>
                    <a:pt x="1" y="333"/>
                    <a:pt x="1" y="719"/>
                  </a:cubicBezTo>
                  <a:cubicBezTo>
                    <a:pt x="1" y="1132"/>
                    <a:pt x="300" y="1464"/>
                    <a:pt x="720" y="1464"/>
                  </a:cubicBezTo>
                  <a:cubicBezTo>
                    <a:pt x="1106" y="1464"/>
                    <a:pt x="1438" y="1132"/>
                    <a:pt x="1438" y="719"/>
                  </a:cubicBezTo>
                  <a:cubicBezTo>
                    <a:pt x="1438" y="333"/>
                    <a:pt x="1106" y="1"/>
                    <a:pt x="720"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23;p45">
              <a:extLst>
                <a:ext uri="{FF2B5EF4-FFF2-40B4-BE49-F238E27FC236}">
                  <a16:creationId xmlns:a16="http://schemas.microsoft.com/office/drawing/2014/main" id="{93CBCED4-CEC5-73D5-609B-E008FD4A9123}"/>
                </a:ext>
              </a:extLst>
            </p:cNvPr>
            <p:cNvSpPr/>
            <p:nvPr/>
          </p:nvSpPr>
          <p:spPr>
            <a:xfrm>
              <a:off x="2497342" y="2517215"/>
              <a:ext cx="471737" cy="291911"/>
            </a:xfrm>
            <a:custGeom>
              <a:avLst/>
              <a:gdLst/>
              <a:ahLst/>
              <a:cxnLst/>
              <a:rect l="l" t="t" r="r" b="b"/>
              <a:pathLst>
                <a:path w="12723" h="7873" extrusionOk="0">
                  <a:moveTo>
                    <a:pt x="1" y="1"/>
                  </a:moveTo>
                  <a:lnTo>
                    <a:pt x="1" y="6681"/>
                  </a:lnTo>
                  <a:cubicBezTo>
                    <a:pt x="639" y="6934"/>
                    <a:pt x="1278" y="7127"/>
                    <a:pt x="1944" y="7293"/>
                  </a:cubicBezTo>
                  <a:cubicBezTo>
                    <a:pt x="2303" y="7400"/>
                    <a:pt x="2689" y="7486"/>
                    <a:pt x="3075" y="7566"/>
                  </a:cubicBezTo>
                  <a:lnTo>
                    <a:pt x="3075" y="7792"/>
                  </a:lnTo>
                  <a:lnTo>
                    <a:pt x="4712" y="7792"/>
                  </a:lnTo>
                  <a:cubicBezTo>
                    <a:pt x="5297" y="7845"/>
                    <a:pt x="5903" y="7872"/>
                    <a:pt x="6515" y="7872"/>
                  </a:cubicBezTo>
                  <a:cubicBezTo>
                    <a:pt x="8704" y="7872"/>
                    <a:pt x="10787" y="7513"/>
                    <a:pt x="12723" y="6794"/>
                  </a:cubicBezTo>
                  <a:lnTo>
                    <a:pt x="12723" y="1"/>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24;p45">
              <a:extLst>
                <a:ext uri="{FF2B5EF4-FFF2-40B4-BE49-F238E27FC236}">
                  <a16:creationId xmlns:a16="http://schemas.microsoft.com/office/drawing/2014/main" id="{1A1877BD-F3CD-1CAC-597B-787B1EC50C55}"/>
                </a:ext>
              </a:extLst>
            </p:cNvPr>
            <p:cNvSpPr/>
            <p:nvPr/>
          </p:nvSpPr>
          <p:spPr>
            <a:xfrm>
              <a:off x="2497342" y="2517215"/>
              <a:ext cx="72079" cy="270443"/>
            </a:xfrm>
            <a:custGeom>
              <a:avLst/>
              <a:gdLst/>
              <a:ahLst/>
              <a:cxnLst/>
              <a:rect l="l" t="t" r="r" b="b"/>
              <a:pathLst>
                <a:path w="1944" h="7294" extrusionOk="0">
                  <a:moveTo>
                    <a:pt x="1" y="1"/>
                  </a:moveTo>
                  <a:lnTo>
                    <a:pt x="1" y="6681"/>
                  </a:lnTo>
                  <a:cubicBezTo>
                    <a:pt x="639" y="6934"/>
                    <a:pt x="1278" y="7127"/>
                    <a:pt x="1944" y="7293"/>
                  </a:cubicBezTo>
                  <a:lnTo>
                    <a:pt x="1944" y="1"/>
                  </a:ln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25;p45">
              <a:extLst>
                <a:ext uri="{FF2B5EF4-FFF2-40B4-BE49-F238E27FC236}">
                  <a16:creationId xmlns:a16="http://schemas.microsoft.com/office/drawing/2014/main" id="{8BAB9BAE-A285-702F-BD17-A76782BB4084}"/>
                </a:ext>
              </a:extLst>
            </p:cNvPr>
            <p:cNvSpPr/>
            <p:nvPr/>
          </p:nvSpPr>
          <p:spPr>
            <a:xfrm>
              <a:off x="2611319" y="2556183"/>
              <a:ext cx="111047" cy="249977"/>
            </a:xfrm>
            <a:custGeom>
              <a:avLst/>
              <a:gdLst/>
              <a:ahLst/>
              <a:cxnLst/>
              <a:rect l="l" t="t" r="r" b="b"/>
              <a:pathLst>
                <a:path w="2995" h="6742" extrusionOk="0">
                  <a:moveTo>
                    <a:pt x="1" y="1"/>
                  </a:moveTo>
                  <a:lnTo>
                    <a:pt x="1" y="6741"/>
                  </a:lnTo>
                  <a:lnTo>
                    <a:pt x="2995" y="6741"/>
                  </a:lnTo>
                  <a:lnTo>
                    <a:pt x="2995"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26;p45">
              <a:extLst>
                <a:ext uri="{FF2B5EF4-FFF2-40B4-BE49-F238E27FC236}">
                  <a16:creationId xmlns:a16="http://schemas.microsoft.com/office/drawing/2014/main" id="{295ECD6D-348E-8437-B4E2-99DA946537CD}"/>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rgbClr val="FFDFE5"/>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27;p45">
              <a:extLst>
                <a:ext uri="{FF2B5EF4-FFF2-40B4-BE49-F238E27FC236}">
                  <a16:creationId xmlns:a16="http://schemas.microsoft.com/office/drawing/2014/main" id="{2108365A-0F6C-D224-4DA8-10089DED3A71}"/>
                </a:ext>
              </a:extLst>
            </p:cNvPr>
            <p:cNvSpPr/>
            <p:nvPr/>
          </p:nvSpPr>
          <p:spPr>
            <a:xfrm>
              <a:off x="2806717" y="2556183"/>
              <a:ext cx="112048" cy="52613"/>
            </a:xfrm>
            <a:custGeom>
              <a:avLst/>
              <a:gdLst/>
              <a:ahLst/>
              <a:cxnLst/>
              <a:rect l="l" t="t" r="r" b="b"/>
              <a:pathLst>
                <a:path w="3022" h="1419" extrusionOk="0">
                  <a:moveTo>
                    <a:pt x="1" y="1"/>
                  </a:moveTo>
                  <a:lnTo>
                    <a:pt x="1" y="1418"/>
                  </a:lnTo>
                  <a:lnTo>
                    <a:pt x="3021" y="1418"/>
                  </a:lnTo>
                  <a:lnTo>
                    <a:pt x="3021"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28;p45">
              <a:extLst>
                <a:ext uri="{FF2B5EF4-FFF2-40B4-BE49-F238E27FC236}">
                  <a16:creationId xmlns:a16="http://schemas.microsoft.com/office/drawing/2014/main" id="{415DABD4-B037-D34D-A19F-51AF35C8F36F}"/>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29;p45">
              <a:extLst>
                <a:ext uri="{FF2B5EF4-FFF2-40B4-BE49-F238E27FC236}">
                  <a16:creationId xmlns:a16="http://schemas.microsoft.com/office/drawing/2014/main" id="{717946E0-0F2D-EA31-B38F-3329CD3D1DCA}"/>
                </a:ext>
              </a:extLst>
            </p:cNvPr>
            <p:cNvSpPr/>
            <p:nvPr/>
          </p:nvSpPr>
          <p:spPr>
            <a:xfrm>
              <a:off x="2806717" y="2719768"/>
              <a:ext cx="112048" cy="52316"/>
            </a:xfrm>
            <a:custGeom>
              <a:avLst/>
              <a:gdLst/>
              <a:ahLst/>
              <a:cxnLst/>
              <a:rect l="l" t="t" r="r" b="b"/>
              <a:pathLst>
                <a:path w="3022" h="1411" extrusionOk="0">
                  <a:moveTo>
                    <a:pt x="1" y="0"/>
                  </a:moveTo>
                  <a:lnTo>
                    <a:pt x="1" y="1411"/>
                  </a:lnTo>
                  <a:lnTo>
                    <a:pt x="3021" y="1411"/>
                  </a:lnTo>
                  <a:lnTo>
                    <a:pt x="3021" y="0"/>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30;p45">
              <a:extLst>
                <a:ext uri="{FF2B5EF4-FFF2-40B4-BE49-F238E27FC236}">
                  <a16:creationId xmlns:a16="http://schemas.microsoft.com/office/drawing/2014/main" id="{CA05654D-3E27-DD90-1374-513D3D62FB89}"/>
                </a:ext>
              </a:extLst>
            </p:cNvPr>
            <p:cNvSpPr/>
            <p:nvPr/>
          </p:nvSpPr>
          <p:spPr>
            <a:xfrm>
              <a:off x="2247440" y="1705034"/>
              <a:ext cx="190245" cy="175970"/>
            </a:xfrm>
            <a:custGeom>
              <a:avLst/>
              <a:gdLst/>
              <a:ahLst/>
              <a:cxnLst/>
              <a:rect l="l" t="t" r="r" b="b"/>
              <a:pathLst>
                <a:path w="5131" h="4746" extrusionOk="0">
                  <a:moveTo>
                    <a:pt x="2579" y="0"/>
                  </a:moveTo>
                  <a:cubicBezTo>
                    <a:pt x="1625" y="0"/>
                    <a:pt x="659" y="658"/>
                    <a:pt x="333" y="1585"/>
                  </a:cubicBezTo>
                  <a:cubicBezTo>
                    <a:pt x="0" y="2496"/>
                    <a:pt x="333" y="3634"/>
                    <a:pt x="1111" y="4246"/>
                  </a:cubicBezTo>
                  <a:cubicBezTo>
                    <a:pt x="1531" y="4579"/>
                    <a:pt x="2056" y="4745"/>
                    <a:pt x="2582" y="4745"/>
                  </a:cubicBezTo>
                  <a:cubicBezTo>
                    <a:pt x="3054" y="4745"/>
                    <a:pt x="3527" y="4606"/>
                    <a:pt x="3913" y="4326"/>
                  </a:cubicBezTo>
                  <a:cubicBezTo>
                    <a:pt x="4744" y="3774"/>
                    <a:pt x="5130" y="2663"/>
                    <a:pt x="4858" y="1725"/>
                  </a:cubicBezTo>
                  <a:cubicBezTo>
                    <a:pt x="4691" y="1166"/>
                    <a:pt x="4359" y="727"/>
                    <a:pt x="3913" y="474"/>
                  </a:cubicBezTo>
                  <a:lnTo>
                    <a:pt x="3633" y="973"/>
                  </a:lnTo>
                  <a:cubicBezTo>
                    <a:pt x="3966" y="1139"/>
                    <a:pt x="4219" y="1472"/>
                    <a:pt x="4325" y="1858"/>
                  </a:cubicBezTo>
                  <a:cubicBezTo>
                    <a:pt x="4525" y="2583"/>
                    <a:pt x="4219" y="3441"/>
                    <a:pt x="3607" y="3887"/>
                  </a:cubicBezTo>
                  <a:cubicBezTo>
                    <a:pt x="3308" y="4080"/>
                    <a:pt x="2949" y="4177"/>
                    <a:pt x="2592" y="4177"/>
                  </a:cubicBezTo>
                  <a:cubicBezTo>
                    <a:pt x="2186" y="4177"/>
                    <a:pt x="1782" y="4052"/>
                    <a:pt x="1471" y="3801"/>
                  </a:cubicBezTo>
                  <a:cubicBezTo>
                    <a:pt x="865" y="3355"/>
                    <a:pt x="612" y="2470"/>
                    <a:pt x="865" y="1751"/>
                  </a:cubicBezTo>
                  <a:cubicBezTo>
                    <a:pt x="1104" y="1080"/>
                    <a:pt x="1819" y="559"/>
                    <a:pt x="2566" y="559"/>
                  </a:cubicBezTo>
                  <a:cubicBezTo>
                    <a:pt x="2589" y="559"/>
                    <a:pt x="2612" y="559"/>
                    <a:pt x="2635" y="560"/>
                  </a:cubicBezTo>
                  <a:lnTo>
                    <a:pt x="2635" y="1"/>
                  </a:lnTo>
                  <a:cubicBezTo>
                    <a:pt x="2616" y="1"/>
                    <a:pt x="2598" y="0"/>
                    <a:pt x="2579"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31;p45">
              <a:extLst>
                <a:ext uri="{FF2B5EF4-FFF2-40B4-BE49-F238E27FC236}">
                  <a16:creationId xmlns:a16="http://schemas.microsoft.com/office/drawing/2014/main" id="{4F35377E-6EEE-B60F-6718-A20CA05FD525}"/>
                </a:ext>
              </a:extLst>
            </p:cNvPr>
            <p:cNvSpPr/>
            <p:nvPr/>
          </p:nvSpPr>
          <p:spPr>
            <a:xfrm>
              <a:off x="2196125" y="1866395"/>
              <a:ext cx="347379" cy="750523"/>
            </a:xfrm>
            <a:custGeom>
              <a:avLst/>
              <a:gdLst/>
              <a:ahLst/>
              <a:cxnLst/>
              <a:rect l="l" t="t" r="r" b="b"/>
              <a:pathLst>
                <a:path w="9369" h="20242" extrusionOk="0">
                  <a:moveTo>
                    <a:pt x="2329" y="1"/>
                  </a:moveTo>
                  <a:cubicBezTo>
                    <a:pt x="2023" y="393"/>
                    <a:pt x="1750" y="833"/>
                    <a:pt x="1497" y="1278"/>
                  </a:cubicBezTo>
                  <a:cubicBezTo>
                    <a:pt x="832" y="2529"/>
                    <a:pt x="386" y="3940"/>
                    <a:pt x="220" y="5464"/>
                  </a:cubicBezTo>
                  <a:cubicBezTo>
                    <a:pt x="0" y="7267"/>
                    <a:pt x="193" y="9236"/>
                    <a:pt x="752" y="11259"/>
                  </a:cubicBezTo>
                  <a:cubicBezTo>
                    <a:pt x="1418" y="13754"/>
                    <a:pt x="2495" y="15777"/>
                    <a:pt x="3939" y="17334"/>
                  </a:cubicBezTo>
                  <a:cubicBezTo>
                    <a:pt x="4771" y="18219"/>
                    <a:pt x="5709" y="18938"/>
                    <a:pt x="6741" y="19437"/>
                  </a:cubicBezTo>
                  <a:cubicBezTo>
                    <a:pt x="7539" y="19856"/>
                    <a:pt x="8404" y="20102"/>
                    <a:pt x="9262" y="20242"/>
                  </a:cubicBezTo>
                  <a:cubicBezTo>
                    <a:pt x="9316" y="20022"/>
                    <a:pt x="9342" y="19829"/>
                    <a:pt x="9369" y="19603"/>
                  </a:cubicBezTo>
                  <a:cubicBezTo>
                    <a:pt x="8511" y="19463"/>
                    <a:pt x="7679" y="19190"/>
                    <a:pt x="6874" y="18771"/>
                  </a:cubicBezTo>
                  <a:cubicBezTo>
                    <a:pt x="5989" y="18299"/>
                    <a:pt x="5157" y="17667"/>
                    <a:pt x="4412" y="16888"/>
                  </a:cubicBezTo>
                  <a:cubicBezTo>
                    <a:pt x="3048" y="15418"/>
                    <a:pt x="2023" y="13448"/>
                    <a:pt x="1384" y="11093"/>
                  </a:cubicBezTo>
                  <a:cubicBezTo>
                    <a:pt x="859" y="9123"/>
                    <a:pt x="692" y="7267"/>
                    <a:pt x="885" y="5524"/>
                  </a:cubicBezTo>
                  <a:cubicBezTo>
                    <a:pt x="1025" y="4106"/>
                    <a:pt x="1444" y="2775"/>
                    <a:pt x="2083" y="1611"/>
                  </a:cubicBezTo>
                  <a:cubicBezTo>
                    <a:pt x="2303" y="1199"/>
                    <a:pt x="2582" y="779"/>
                    <a:pt x="2855" y="420"/>
                  </a:cubicBezTo>
                  <a:lnTo>
                    <a:pt x="2329" y="1"/>
                  </a:ln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32;p45">
              <a:extLst>
                <a:ext uri="{FF2B5EF4-FFF2-40B4-BE49-F238E27FC236}">
                  <a16:creationId xmlns:a16="http://schemas.microsoft.com/office/drawing/2014/main" id="{C495E4A7-8A37-57FA-3DD4-58B90EE787F7}"/>
                </a:ext>
              </a:extLst>
            </p:cNvPr>
            <p:cNvSpPr/>
            <p:nvPr/>
          </p:nvSpPr>
          <p:spPr>
            <a:xfrm>
              <a:off x="2446027" y="2562375"/>
              <a:ext cx="97477" cy="54541"/>
            </a:xfrm>
            <a:custGeom>
              <a:avLst/>
              <a:gdLst/>
              <a:ahLst/>
              <a:cxnLst/>
              <a:rect l="l" t="t" r="r" b="b"/>
              <a:pathLst>
                <a:path w="2629" h="1471" extrusionOk="0">
                  <a:moveTo>
                    <a:pt x="134" y="0"/>
                  </a:moveTo>
                  <a:cubicBezTo>
                    <a:pt x="107" y="193"/>
                    <a:pt x="54" y="446"/>
                    <a:pt x="1" y="666"/>
                  </a:cubicBezTo>
                  <a:cubicBezTo>
                    <a:pt x="799" y="1085"/>
                    <a:pt x="1664" y="1331"/>
                    <a:pt x="2522" y="1471"/>
                  </a:cubicBezTo>
                  <a:cubicBezTo>
                    <a:pt x="2576" y="1251"/>
                    <a:pt x="2602" y="1058"/>
                    <a:pt x="2629" y="832"/>
                  </a:cubicBezTo>
                  <a:cubicBezTo>
                    <a:pt x="1771" y="692"/>
                    <a:pt x="939" y="419"/>
                    <a:pt x="134"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33;p45">
              <a:extLst>
                <a:ext uri="{FF2B5EF4-FFF2-40B4-BE49-F238E27FC236}">
                  <a16:creationId xmlns:a16="http://schemas.microsoft.com/office/drawing/2014/main" id="{71BD5F48-51A5-7C0A-5479-DC483B3CE0DC}"/>
                </a:ext>
              </a:extLst>
            </p:cNvPr>
            <p:cNvSpPr/>
            <p:nvPr/>
          </p:nvSpPr>
          <p:spPr>
            <a:xfrm>
              <a:off x="2224971" y="1847597"/>
              <a:ext cx="104892" cy="86539"/>
            </a:xfrm>
            <a:custGeom>
              <a:avLst/>
              <a:gdLst/>
              <a:ahLst/>
              <a:cxnLst/>
              <a:rect l="l" t="t" r="r" b="b"/>
              <a:pathLst>
                <a:path w="2829" h="2334" extrusionOk="0">
                  <a:moveTo>
                    <a:pt x="1120" y="0"/>
                  </a:moveTo>
                  <a:cubicBezTo>
                    <a:pt x="868" y="0"/>
                    <a:pt x="616" y="116"/>
                    <a:pt x="440" y="342"/>
                  </a:cubicBezTo>
                  <a:lnTo>
                    <a:pt x="220" y="648"/>
                  </a:lnTo>
                  <a:cubicBezTo>
                    <a:pt x="1" y="954"/>
                    <a:pt x="81" y="1399"/>
                    <a:pt x="413" y="1592"/>
                  </a:cubicBezTo>
                  <a:lnTo>
                    <a:pt x="1498" y="2258"/>
                  </a:lnTo>
                  <a:cubicBezTo>
                    <a:pt x="1600" y="2309"/>
                    <a:pt x="1710" y="2334"/>
                    <a:pt x="1818" y="2334"/>
                  </a:cubicBezTo>
                  <a:cubicBezTo>
                    <a:pt x="2061" y="2334"/>
                    <a:pt x="2294" y="2209"/>
                    <a:pt x="2409" y="1978"/>
                  </a:cubicBezTo>
                  <a:lnTo>
                    <a:pt x="2662" y="1566"/>
                  </a:lnTo>
                  <a:cubicBezTo>
                    <a:pt x="2829" y="1260"/>
                    <a:pt x="2716" y="874"/>
                    <a:pt x="2436" y="674"/>
                  </a:cubicBezTo>
                  <a:lnTo>
                    <a:pt x="1551" y="122"/>
                  </a:lnTo>
                  <a:cubicBezTo>
                    <a:pt x="1418" y="40"/>
                    <a:pt x="1269" y="0"/>
                    <a:pt x="1120"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587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885051" y="1533575"/>
            <a:ext cx="4150904" cy="2840100"/>
            <a:chOff x="885050" y="1533575"/>
            <a:chExt cx="4503975"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2"/>
          <p:cNvSpPr txBox="1">
            <a:spLocks noGrp="1"/>
          </p:cNvSpPr>
          <p:nvPr>
            <p:ph type="subTitle" idx="2"/>
          </p:nvPr>
        </p:nvSpPr>
        <p:spPr>
          <a:xfrm>
            <a:off x="1503777" y="1611777"/>
            <a:ext cx="3510600" cy="1766400"/>
          </a:xfrm>
          <a:prstGeom prst="rect">
            <a:avLst/>
          </a:prstGeom>
        </p:spPr>
        <p:txBody>
          <a:bodyPr spcFirstLastPara="1" wrap="square" lIns="91425" tIns="91425" rIns="91425" bIns="91425" anchor="t" anchorCtr="0">
            <a:noAutofit/>
          </a:bodyPr>
          <a:lstStyle/>
          <a:p>
            <a:pPr>
              <a:spcBef>
                <a:spcPts val="1200"/>
              </a:spcBef>
              <a:buClr>
                <a:srgbClr val="FF3300"/>
              </a:buClr>
            </a:pPr>
            <a:r>
              <a:rPr lang="en-US" sz="1100" dirty="0"/>
              <a:t>Enables multiple clients to simultaneously access files on the server, pull them to their local computer or push them onto the server from their local computer.</a:t>
            </a:r>
          </a:p>
          <a:p>
            <a:pPr>
              <a:spcBef>
                <a:spcPts val="1200"/>
              </a:spcBef>
              <a:buClr>
                <a:srgbClr val="FF3300"/>
              </a:buClr>
            </a:pPr>
            <a:r>
              <a:rPr lang="en-US" sz="1100" dirty="0"/>
              <a:t>This allows for easy collaboration with other developers or a team.</a:t>
            </a:r>
          </a:p>
          <a:p>
            <a:pPr>
              <a:spcBef>
                <a:spcPts val="1200"/>
              </a:spcBef>
              <a:buClr>
                <a:srgbClr val="FF3300"/>
              </a:buClr>
            </a:pPr>
            <a:r>
              <a:rPr lang="en-US" sz="1100" dirty="0"/>
              <a:t>Administrators have control over who can do what.</a:t>
            </a:r>
          </a:p>
          <a:p>
            <a:pPr>
              <a:spcBef>
                <a:spcPts val="1200"/>
              </a:spcBef>
              <a:buClr>
                <a:srgbClr val="FF3300"/>
              </a:buClr>
            </a:pPr>
            <a:endParaRPr lang="en-US" sz="1100" dirty="0"/>
          </a:p>
          <a:p>
            <a:pPr>
              <a:spcBef>
                <a:spcPts val="1200"/>
              </a:spcBef>
            </a:pPr>
            <a:endParaRPr lang="en-US" sz="1100" dirty="0"/>
          </a:p>
        </p:txBody>
      </p:sp>
      <p:sp>
        <p:nvSpPr>
          <p:cNvPr id="685" name="Google Shape;685;p4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p>
            <a:pPr lvl="0"/>
            <a:r>
              <a:rPr lang="en-US" sz="3600" dirty="0">
                <a:solidFill>
                  <a:schemeClr val="bg2"/>
                </a:solidFill>
                <a:latin typeface="Tomorrow SemiBold"/>
                <a:ea typeface="Tomorrow SemiBold"/>
                <a:cs typeface="Tomorrow SemiBold"/>
                <a:sym typeface="Tomorrow SemiBold"/>
              </a:rPr>
              <a:t>Centralized</a:t>
            </a:r>
            <a:r>
              <a:rPr lang="en" sz="3600" dirty="0">
                <a:solidFill>
                  <a:schemeClr val="bg2"/>
                </a:solidFill>
                <a:latin typeface="Tomorrow SemiBold"/>
                <a:ea typeface="Tomorrow SemiBold"/>
                <a:cs typeface="Tomorrow SemiBold"/>
                <a:sym typeface="Tomorrow SemiBold"/>
              </a:rPr>
              <a:t> Version Control</a:t>
            </a:r>
            <a:endParaRPr dirty="0">
              <a:solidFill>
                <a:schemeClr val="bg2"/>
              </a:solidFill>
            </a:endParaRPr>
          </a:p>
        </p:txBody>
      </p:sp>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64" name="Google Shape;684;p42"/>
          <p:cNvSpPr txBox="1">
            <a:spLocks noGrp="1"/>
          </p:cNvSpPr>
          <p:nvPr>
            <p:ph type="subTitle" idx="2"/>
          </p:nvPr>
        </p:nvSpPr>
        <p:spPr>
          <a:xfrm>
            <a:off x="1503777" y="3630206"/>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sz="1100" b="1" dirty="0"/>
              <a:t>Disadvantages</a:t>
            </a:r>
            <a:endParaRPr sz="1100" dirty="0"/>
          </a:p>
          <a:p>
            <a:pPr>
              <a:spcBef>
                <a:spcPts val="1200"/>
              </a:spcBef>
              <a:buClr>
                <a:srgbClr val="FF3300"/>
              </a:buClr>
            </a:pPr>
            <a:r>
              <a:rPr lang="en-US" sz="1100" dirty="0"/>
              <a:t>Single point of failure</a:t>
            </a:r>
          </a:p>
        </p:txBody>
      </p:sp>
      <p:sp>
        <p:nvSpPr>
          <p:cNvPr id="20" name="Rectangle 19">
            <a:extLst>
              <a:ext uri="{FF2B5EF4-FFF2-40B4-BE49-F238E27FC236}">
                <a16:creationId xmlns:a16="http://schemas.microsoft.com/office/drawing/2014/main" id="{1585F453-7415-E2FA-5509-BF9524BD4890}"/>
              </a:ext>
            </a:extLst>
          </p:cNvPr>
          <p:cNvSpPr/>
          <p:nvPr/>
        </p:nvSpPr>
        <p:spPr>
          <a:xfrm>
            <a:off x="5035953" y="1533576"/>
            <a:ext cx="3637142" cy="2840099"/>
          </a:xfrm>
          <a:prstGeom prst="rect">
            <a:avLst/>
          </a:prstGeom>
          <a:no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6">
            <a:extLst>
              <a:ext uri="{FF2B5EF4-FFF2-40B4-BE49-F238E27FC236}">
                <a16:creationId xmlns:a16="http://schemas.microsoft.com/office/drawing/2014/main" id="{E713FDAC-901E-2AE0-DA1F-BFE34A025257}"/>
              </a:ext>
            </a:extLst>
          </p:cNvPr>
          <p:cNvSpPr/>
          <p:nvPr/>
        </p:nvSpPr>
        <p:spPr>
          <a:xfrm>
            <a:off x="6961522" y="2079494"/>
            <a:ext cx="1642817" cy="203742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8">
            <a:extLst>
              <a:ext uri="{FF2B5EF4-FFF2-40B4-BE49-F238E27FC236}">
                <a16:creationId xmlns:a16="http://schemas.microsoft.com/office/drawing/2014/main" id="{ED82CD68-FADC-923A-C77C-69DC31F3E118}"/>
              </a:ext>
            </a:extLst>
          </p:cNvPr>
          <p:cNvSpPr/>
          <p:nvPr/>
        </p:nvSpPr>
        <p:spPr>
          <a:xfrm>
            <a:off x="5185695" y="2111706"/>
            <a:ext cx="1413124" cy="8421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DDA5DD0-79A2-15C2-DB06-3E7C8B1D08FB}"/>
              </a:ext>
            </a:extLst>
          </p:cNvPr>
          <p:cNvCxnSpPr>
            <a:cxnSpLocks/>
            <a:stCxn id="30" idx="3"/>
            <a:endCxn id="23" idx="1"/>
          </p:cNvCxnSpPr>
          <p:nvPr/>
        </p:nvCxnSpPr>
        <p:spPr>
          <a:xfrm>
            <a:off x="6598819" y="2532769"/>
            <a:ext cx="362703" cy="565439"/>
          </a:xfrm>
          <a:prstGeom prst="line">
            <a:avLst/>
          </a:prstGeom>
        </p:spPr>
        <p:style>
          <a:lnRef idx="2">
            <a:schemeClr val="accent4"/>
          </a:lnRef>
          <a:fillRef idx="0">
            <a:schemeClr val="accent4"/>
          </a:fillRef>
          <a:effectRef idx="1">
            <a:schemeClr val="accent4"/>
          </a:effectRef>
          <a:fontRef idx="minor">
            <a:schemeClr val="tx1"/>
          </a:fontRef>
        </p:style>
      </p:cxnSp>
      <p:cxnSp>
        <p:nvCxnSpPr>
          <p:cNvPr id="33" name="Straight Connector 32">
            <a:extLst>
              <a:ext uri="{FF2B5EF4-FFF2-40B4-BE49-F238E27FC236}">
                <a16:creationId xmlns:a16="http://schemas.microsoft.com/office/drawing/2014/main" id="{248C9BEA-19A1-C175-FBF2-B31326B0AA2D}"/>
              </a:ext>
            </a:extLst>
          </p:cNvPr>
          <p:cNvCxnSpPr>
            <a:cxnSpLocks/>
            <a:stCxn id="52" idx="3"/>
            <a:endCxn id="23" idx="1"/>
          </p:cNvCxnSpPr>
          <p:nvPr/>
        </p:nvCxnSpPr>
        <p:spPr>
          <a:xfrm flipV="1">
            <a:off x="6557035" y="3098208"/>
            <a:ext cx="404487" cy="714262"/>
          </a:xfrm>
          <a:prstGeom prst="line">
            <a:avLst/>
          </a:prstGeom>
        </p:spPr>
        <p:style>
          <a:lnRef idx="2">
            <a:schemeClr val="accent4"/>
          </a:lnRef>
          <a:fillRef idx="0">
            <a:schemeClr val="accent4"/>
          </a:fillRef>
          <a:effectRef idx="1">
            <a:schemeClr val="accent4"/>
          </a:effectRef>
          <a:fontRef idx="minor">
            <a:schemeClr val="tx1"/>
          </a:fontRef>
        </p:style>
      </p:cxnSp>
      <p:sp>
        <p:nvSpPr>
          <p:cNvPr id="34" name="TextBox 33">
            <a:extLst>
              <a:ext uri="{FF2B5EF4-FFF2-40B4-BE49-F238E27FC236}">
                <a16:creationId xmlns:a16="http://schemas.microsoft.com/office/drawing/2014/main" id="{5C8D6DF2-FC70-A0B6-AC05-D57FCB745975}"/>
              </a:ext>
            </a:extLst>
          </p:cNvPr>
          <p:cNvSpPr txBox="1"/>
          <p:nvPr/>
        </p:nvSpPr>
        <p:spPr>
          <a:xfrm>
            <a:off x="5252921" y="1765663"/>
            <a:ext cx="1262991" cy="307777"/>
          </a:xfrm>
          <a:prstGeom prst="rect">
            <a:avLst/>
          </a:prstGeom>
          <a:noFill/>
        </p:spPr>
        <p:txBody>
          <a:bodyPr wrap="square">
            <a:spAutoFit/>
          </a:bodyPr>
          <a:lstStyle/>
          <a:p>
            <a:pPr algn="ctr"/>
            <a:r>
              <a:rPr lang="en-US" b="1" dirty="0">
                <a:solidFill>
                  <a:schemeClr val="accent5"/>
                </a:solidFill>
                <a:latin typeface="Catamaran"/>
                <a:cs typeface="Catamaran"/>
                <a:sym typeface="Catamaran"/>
              </a:rPr>
              <a:t>Client 1</a:t>
            </a:r>
          </a:p>
        </p:txBody>
      </p:sp>
      <p:sp>
        <p:nvSpPr>
          <p:cNvPr id="36" name="TextBox 35">
            <a:extLst>
              <a:ext uri="{FF2B5EF4-FFF2-40B4-BE49-F238E27FC236}">
                <a16:creationId xmlns:a16="http://schemas.microsoft.com/office/drawing/2014/main" id="{D3CEB589-91BC-485A-BABF-CE03236C942D}"/>
              </a:ext>
            </a:extLst>
          </p:cNvPr>
          <p:cNvSpPr txBox="1"/>
          <p:nvPr/>
        </p:nvSpPr>
        <p:spPr>
          <a:xfrm>
            <a:off x="6602119" y="1774089"/>
            <a:ext cx="2361627" cy="307777"/>
          </a:xfrm>
          <a:prstGeom prst="rect">
            <a:avLst/>
          </a:prstGeom>
          <a:noFill/>
        </p:spPr>
        <p:txBody>
          <a:bodyPr wrap="square">
            <a:spAutoFit/>
          </a:bodyPr>
          <a:lstStyle/>
          <a:p>
            <a:pPr algn="ctr"/>
            <a:r>
              <a:rPr lang="en-US" b="1" dirty="0">
                <a:solidFill>
                  <a:schemeClr val="accent5"/>
                </a:solidFill>
                <a:latin typeface="Catamaran"/>
                <a:cs typeface="Catamaran"/>
                <a:sym typeface="Catamaran"/>
              </a:rPr>
              <a:t>Central Server</a:t>
            </a:r>
          </a:p>
        </p:txBody>
      </p:sp>
      <p:sp>
        <p:nvSpPr>
          <p:cNvPr id="37" name="Flowchart: Terminator 36">
            <a:extLst>
              <a:ext uri="{FF2B5EF4-FFF2-40B4-BE49-F238E27FC236}">
                <a16:creationId xmlns:a16="http://schemas.microsoft.com/office/drawing/2014/main" id="{483C2EF7-EBF6-DFFD-6028-3B0DF0118665}"/>
              </a:ext>
            </a:extLst>
          </p:cNvPr>
          <p:cNvSpPr/>
          <p:nvPr/>
        </p:nvSpPr>
        <p:spPr>
          <a:xfrm>
            <a:off x="5269263" y="2160321"/>
            <a:ext cx="1230306" cy="380368"/>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dk1"/>
                </a:solidFill>
                <a:latin typeface="Catamaran"/>
                <a:cs typeface="Catamaran"/>
              </a:rPr>
              <a:t>File</a:t>
            </a:r>
          </a:p>
        </p:txBody>
      </p:sp>
      <p:sp>
        <p:nvSpPr>
          <p:cNvPr id="39" name="Flowchart: Terminator 38">
            <a:extLst>
              <a:ext uri="{FF2B5EF4-FFF2-40B4-BE49-F238E27FC236}">
                <a16:creationId xmlns:a16="http://schemas.microsoft.com/office/drawing/2014/main" id="{5853B2EE-B530-7373-9BDF-EA5005A635E1}"/>
              </a:ext>
            </a:extLst>
          </p:cNvPr>
          <p:cNvSpPr/>
          <p:nvPr/>
        </p:nvSpPr>
        <p:spPr>
          <a:xfrm>
            <a:off x="7164513" y="2280093"/>
            <a:ext cx="1244058" cy="384620"/>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Version 1</a:t>
            </a:r>
          </a:p>
        </p:txBody>
      </p:sp>
      <p:sp>
        <p:nvSpPr>
          <p:cNvPr id="52" name="Rectangle: Rounded Corners 8">
            <a:extLst>
              <a:ext uri="{FF2B5EF4-FFF2-40B4-BE49-F238E27FC236}">
                <a16:creationId xmlns:a16="http://schemas.microsoft.com/office/drawing/2014/main" id="{ED82CD68-FADC-923A-C77C-69DC31F3E118}"/>
              </a:ext>
            </a:extLst>
          </p:cNvPr>
          <p:cNvSpPr/>
          <p:nvPr/>
        </p:nvSpPr>
        <p:spPr>
          <a:xfrm>
            <a:off x="5143911" y="3391407"/>
            <a:ext cx="1413124" cy="8421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C8D6DF2-FC70-A0B6-AC05-D57FCB745975}"/>
              </a:ext>
            </a:extLst>
          </p:cNvPr>
          <p:cNvSpPr txBox="1"/>
          <p:nvPr/>
        </p:nvSpPr>
        <p:spPr>
          <a:xfrm>
            <a:off x="5211137" y="3045364"/>
            <a:ext cx="1262991" cy="307777"/>
          </a:xfrm>
          <a:prstGeom prst="rect">
            <a:avLst/>
          </a:prstGeom>
          <a:noFill/>
        </p:spPr>
        <p:txBody>
          <a:bodyPr wrap="square">
            <a:spAutoFit/>
          </a:bodyPr>
          <a:lstStyle/>
          <a:p>
            <a:pPr algn="ctr"/>
            <a:r>
              <a:rPr lang="en-US" b="1" dirty="0">
                <a:solidFill>
                  <a:schemeClr val="accent5"/>
                </a:solidFill>
                <a:latin typeface="Catamaran"/>
                <a:cs typeface="Catamaran"/>
                <a:sym typeface="Catamaran"/>
              </a:rPr>
              <a:t>Client 2</a:t>
            </a:r>
          </a:p>
        </p:txBody>
      </p:sp>
      <p:sp>
        <p:nvSpPr>
          <p:cNvPr id="54" name="Flowchart: Terminator 53">
            <a:extLst>
              <a:ext uri="{FF2B5EF4-FFF2-40B4-BE49-F238E27FC236}">
                <a16:creationId xmlns:a16="http://schemas.microsoft.com/office/drawing/2014/main" id="{483C2EF7-EBF6-DFFD-6028-3B0DF0118665}"/>
              </a:ext>
            </a:extLst>
          </p:cNvPr>
          <p:cNvSpPr/>
          <p:nvPr/>
        </p:nvSpPr>
        <p:spPr>
          <a:xfrm>
            <a:off x="5227479" y="3440022"/>
            <a:ext cx="1230306" cy="380368"/>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dk1"/>
                </a:solidFill>
                <a:latin typeface="Catamaran"/>
                <a:cs typeface="Catamaran"/>
              </a:rPr>
              <a:t>File</a:t>
            </a:r>
          </a:p>
        </p:txBody>
      </p:sp>
    </p:spTree>
    <p:extLst>
      <p:ext uri="{BB962C8B-B14F-4D97-AF65-F5344CB8AC3E}">
        <p14:creationId xmlns:p14="http://schemas.microsoft.com/office/powerpoint/2010/main" val="3533178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randombar(horizontal)">
                                      <p:cBhvr>
                                        <p:cTn id="7" dur="500"/>
                                        <p:tgtEl>
                                          <p:spTgt spid="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4">
                                            <p:txEl>
                                              <p:pRg st="1" end="1"/>
                                            </p:txEl>
                                          </p:spTgt>
                                        </p:tgtEl>
                                        <p:attrNameLst>
                                          <p:attrName>style.visibility</p:attrName>
                                        </p:attrNameLst>
                                      </p:cBhvr>
                                      <p:to>
                                        <p:strVal val="visible"/>
                                      </p:to>
                                    </p:set>
                                    <p:animEffect transition="in" filter="randombar(horizontal)">
                                      <p:cBhvr>
                                        <p:cTn id="12" dur="500"/>
                                        <p:tgtEl>
                                          <p:spTgt spid="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1000"/>
                                        <p:tgtEl>
                                          <p:spTgt spid="30"/>
                                        </p:tgtEl>
                                      </p:cBhvr>
                                    </p:animEffect>
                                    <p:anim calcmode="lin" valueType="num">
                                      <p:cBhvr>
                                        <p:cTn id="40" dur="1000" fill="hold"/>
                                        <p:tgtEl>
                                          <p:spTgt spid="30"/>
                                        </p:tgtEl>
                                        <p:attrNameLst>
                                          <p:attrName>ppt_x</p:attrName>
                                        </p:attrNameLst>
                                      </p:cBhvr>
                                      <p:tavLst>
                                        <p:tav tm="0">
                                          <p:val>
                                            <p:strVal val="#ppt_x"/>
                                          </p:val>
                                        </p:tav>
                                        <p:tav tm="100000">
                                          <p:val>
                                            <p:strVal val="#ppt_x"/>
                                          </p:val>
                                        </p:tav>
                                      </p:tavLst>
                                    </p:anim>
                                    <p:anim calcmode="lin" valueType="num">
                                      <p:cBhvr>
                                        <p:cTn id="4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1000"/>
                                        <p:tgtEl>
                                          <p:spTgt spid="53"/>
                                        </p:tgtEl>
                                      </p:cBhvr>
                                    </p:animEffect>
                                    <p:anim calcmode="lin" valueType="num">
                                      <p:cBhvr>
                                        <p:cTn id="52" dur="1000" fill="hold"/>
                                        <p:tgtEl>
                                          <p:spTgt spid="53"/>
                                        </p:tgtEl>
                                        <p:attrNameLst>
                                          <p:attrName>ppt_x</p:attrName>
                                        </p:attrNameLst>
                                      </p:cBhvr>
                                      <p:tavLst>
                                        <p:tav tm="0">
                                          <p:val>
                                            <p:strVal val="#ppt_x"/>
                                          </p:val>
                                        </p:tav>
                                        <p:tav tm="100000">
                                          <p:val>
                                            <p:strVal val="#ppt_x"/>
                                          </p:val>
                                        </p:tav>
                                      </p:tavLst>
                                    </p:anim>
                                    <p:anim calcmode="lin" valueType="num">
                                      <p:cBhvr>
                                        <p:cTn id="53" dur="1000" fill="hold"/>
                                        <p:tgtEl>
                                          <p:spTgt spid="5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1000"/>
                                        <p:tgtEl>
                                          <p:spTgt spid="52"/>
                                        </p:tgtEl>
                                      </p:cBhvr>
                                    </p:animEffect>
                                    <p:anim calcmode="lin" valueType="num">
                                      <p:cBhvr>
                                        <p:cTn id="57" dur="1000" fill="hold"/>
                                        <p:tgtEl>
                                          <p:spTgt spid="52"/>
                                        </p:tgtEl>
                                        <p:attrNameLst>
                                          <p:attrName>ppt_x</p:attrName>
                                        </p:attrNameLst>
                                      </p:cBhvr>
                                      <p:tavLst>
                                        <p:tav tm="0">
                                          <p:val>
                                            <p:strVal val="#ppt_x"/>
                                          </p:val>
                                        </p:tav>
                                        <p:tav tm="100000">
                                          <p:val>
                                            <p:strVal val="#ppt_x"/>
                                          </p:val>
                                        </p:tav>
                                      </p:tavLst>
                                    </p:anim>
                                    <p:anim calcmode="lin" valueType="num">
                                      <p:cBhvr>
                                        <p:cTn id="5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1000"/>
                                        <p:tgtEl>
                                          <p:spTgt spid="37"/>
                                        </p:tgtEl>
                                      </p:cBhvr>
                                    </p:animEffect>
                                    <p:anim calcmode="lin" valueType="num">
                                      <p:cBhvr>
                                        <p:cTn id="69" dur="1000" fill="hold"/>
                                        <p:tgtEl>
                                          <p:spTgt spid="37"/>
                                        </p:tgtEl>
                                        <p:attrNameLst>
                                          <p:attrName>ppt_x</p:attrName>
                                        </p:attrNameLst>
                                      </p:cBhvr>
                                      <p:tavLst>
                                        <p:tav tm="0">
                                          <p:val>
                                            <p:strVal val="#ppt_x"/>
                                          </p:val>
                                        </p:tav>
                                        <p:tav tm="100000">
                                          <p:val>
                                            <p:strVal val="#ppt_x"/>
                                          </p:val>
                                        </p:tav>
                                      </p:tavLst>
                                    </p:anim>
                                    <p:anim calcmode="lin" valueType="num">
                                      <p:cBhvr>
                                        <p:cTn id="7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684">
                                            <p:txEl>
                                              <p:pRg st="2" end="2"/>
                                            </p:txEl>
                                          </p:spTgt>
                                        </p:tgtEl>
                                        <p:attrNameLst>
                                          <p:attrName>style.visibility</p:attrName>
                                        </p:attrNameLst>
                                      </p:cBhvr>
                                      <p:to>
                                        <p:strVal val="visible"/>
                                      </p:to>
                                    </p:set>
                                    <p:animEffect transition="in" filter="randombar(horizontal)">
                                      <p:cBhvr>
                                        <p:cTn id="75" dur="500"/>
                                        <p:tgtEl>
                                          <p:spTgt spid="684">
                                            <p:txEl>
                                              <p:pRg st="2" end="2"/>
                                            </p:txEl>
                                          </p:spTgt>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1000"/>
                                        <p:tgtEl>
                                          <p:spTgt spid="54"/>
                                        </p:tgtEl>
                                      </p:cBhvr>
                                    </p:animEffect>
                                    <p:anim calcmode="lin" valueType="num">
                                      <p:cBhvr>
                                        <p:cTn id="79" dur="1000" fill="hold"/>
                                        <p:tgtEl>
                                          <p:spTgt spid="54"/>
                                        </p:tgtEl>
                                        <p:attrNameLst>
                                          <p:attrName>ppt_x</p:attrName>
                                        </p:attrNameLst>
                                      </p:cBhvr>
                                      <p:tavLst>
                                        <p:tav tm="0">
                                          <p:val>
                                            <p:strVal val="#ppt_x"/>
                                          </p:val>
                                        </p:tav>
                                        <p:tav tm="100000">
                                          <p:val>
                                            <p:strVal val="#ppt_x"/>
                                          </p:val>
                                        </p:tav>
                                      </p:tavLst>
                                    </p:anim>
                                    <p:anim calcmode="lin" valueType="num">
                                      <p:cBhvr>
                                        <p:cTn id="80"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64">
                                            <p:txEl>
                                              <p:pRg st="0" end="0"/>
                                            </p:txEl>
                                          </p:spTgt>
                                        </p:tgtEl>
                                        <p:attrNameLst>
                                          <p:attrName>style.visibility</p:attrName>
                                        </p:attrNameLst>
                                      </p:cBhvr>
                                      <p:to>
                                        <p:strVal val="visible"/>
                                      </p:to>
                                    </p:set>
                                    <p:animEffect transition="in" filter="randombar(horizontal)">
                                      <p:cBhvr>
                                        <p:cTn id="85" dur="500"/>
                                        <p:tgtEl>
                                          <p:spTgt spid="64">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64">
                                            <p:txEl>
                                              <p:pRg st="1" end="1"/>
                                            </p:txEl>
                                          </p:spTgt>
                                        </p:tgtEl>
                                        <p:attrNameLst>
                                          <p:attrName>style.visibility</p:attrName>
                                        </p:attrNameLst>
                                      </p:cBhvr>
                                      <p:to>
                                        <p:strVal val="visible"/>
                                      </p:to>
                                    </p:set>
                                    <p:animEffect transition="in" filter="randombar(horizontal)">
                                      <p:cBhvr>
                                        <p:cTn id="90" dur="500"/>
                                        <p:tgtEl>
                                          <p:spTgt spid="6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uiExpand="1" build="p"/>
      <p:bldP spid="64" grpId="0" uiExpand="1" build="p"/>
      <p:bldP spid="23" grpId="0" animBg="1"/>
      <p:bldP spid="30" grpId="0" animBg="1"/>
      <p:bldP spid="34" grpId="0"/>
      <p:bldP spid="36" grpId="0"/>
      <p:bldP spid="37" grpId="0" animBg="1"/>
      <p:bldP spid="39" grpId="0" animBg="1"/>
      <p:bldP spid="52" grpId="0" animBg="1"/>
      <p:bldP spid="53" grpId="0"/>
      <p:bldP spid="5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549824A-01FB-CE8A-ACAD-B674B3615439}"/>
              </a:ext>
            </a:extLst>
          </p:cNvPr>
          <p:cNvSpPr>
            <a:spLocks noGrp="1"/>
          </p:cNvSpPr>
          <p:nvPr>
            <p:ph type="subTitle" idx="1"/>
          </p:nvPr>
        </p:nvSpPr>
        <p:spPr/>
        <p:txBody>
          <a:bodyPr/>
          <a:lstStyle/>
          <a:p>
            <a:r>
              <a:rPr lang="en-US"/>
              <a:t>( CH7: Fancy Git )</a:t>
            </a:r>
          </a:p>
        </p:txBody>
      </p:sp>
      <p:sp>
        <p:nvSpPr>
          <p:cNvPr id="3" name="Title 2">
            <a:extLst>
              <a:ext uri="{FF2B5EF4-FFF2-40B4-BE49-F238E27FC236}">
                <a16:creationId xmlns:a16="http://schemas.microsoft.com/office/drawing/2014/main" id="{DC50821F-5F1A-49D4-F99B-85FDA599AC01}"/>
              </a:ext>
            </a:extLst>
          </p:cNvPr>
          <p:cNvSpPr>
            <a:spLocks noGrp="1"/>
          </p:cNvSpPr>
          <p:nvPr>
            <p:ph type="title"/>
          </p:nvPr>
        </p:nvSpPr>
        <p:spPr/>
        <p:txBody>
          <a:bodyPr/>
          <a:lstStyle/>
          <a:p>
            <a:r>
              <a:rPr lang="en-US"/>
              <a:t>Stash</a:t>
            </a:r>
          </a:p>
        </p:txBody>
      </p:sp>
      <p:sp>
        <p:nvSpPr>
          <p:cNvPr id="8" name="Title 10">
            <a:extLst>
              <a:ext uri="{FF2B5EF4-FFF2-40B4-BE49-F238E27FC236}">
                <a16:creationId xmlns:a16="http://schemas.microsoft.com/office/drawing/2014/main" id="{24113F13-62C9-C5C9-16A4-5FA795F54C4F}"/>
              </a:ext>
            </a:extLst>
          </p:cNvPr>
          <p:cNvSpPr txBox="1">
            <a:spLocks/>
          </p:cNvSpPr>
          <p:nvPr/>
        </p:nvSpPr>
        <p:spPr>
          <a:xfrm>
            <a:off x="2545490" y="1477547"/>
            <a:ext cx="4053020" cy="11691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bg1"/>
                </a:solidFill>
                <a:latin typeface="Tomorrow SemiBold" panose="020B0604020202020204" charset="0"/>
              </a:rPr>
              <a:t>⚠️Adding changes to stash </a:t>
            </a:r>
            <a:r>
              <a:rPr lang="en-US" sz="1800">
                <a:solidFill>
                  <a:schemeClr val="tx2"/>
                </a:solidFill>
                <a:latin typeface="Tomorrow SemiBold" panose="020B0604020202020204" charset="0"/>
              </a:rPr>
              <a:t>removes</a:t>
            </a:r>
            <a:r>
              <a:rPr lang="en-US" sz="1800">
                <a:solidFill>
                  <a:schemeClr val="bg1"/>
                </a:solidFill>
                <a:latin typeface="Tomorrow SemiBold" panose="020B0604020202020204" charset="0"/>
              </a:rPr>
              <a:t> them from the working tree </a:t>
            </a:r>
            <a:br>
              <a:rPr lang="en-US" sz="1800">
                <a:solidFill>
                  <a:schemeClr val="bg1"/>
                </a:solidFill>
                <a:latin typeface="Tomorrow SemiBold" panose="020B0604020202020204" charset="0"/>
              </a:rPr>
            </a:br>
            <a:r>
              <a:rPr lang="en-US" sz="1800">
                <a:solidFill>
                  <a:schemeClr val="bg1"/>
                </a:solidFill>
                <a:latin typeface="Tomorrow SemiBold" panose="020B0604020202020204" charset="0"/>
              </a:rPr>
              <a:t>(currently used files)</a:t>
            </a:r>
            <a:endParaRPr lang="ar-EG" sz="1800" dirty="0">
              <a:solidFill>
                <a:schemeClr val="bg1"/>
              </a:solidFill>
              <a:latin typeface="Tomorrow SemiBold" panose="020B0604020202020204" charset="0"/>
            </a:endParaRPr>
          </a:p>
        </p:txBody>
      </p:sp>
      <p:sp>
        <p:nvSpPr>
          <p:cNvPr id="49" name="Title 10">
            <a:extLst>
              <a:ext uri="{FF2B5EF4-FFF2-40B4-BE49-F238E27FC236}">
                <a16:creationId xmlns:a16="http://schemas.microsoft.com/office/drawing/2014/main" id="{C951AD7D-BD18-0D5B-E619-0D2AF55AC39B}"/>
              </a:ext>
            </a:extLst>
          </p:cNvPr>
          <p:cNvSpPr txBox="1">
            <a:spLocks/>
          </p:cNvSpPr>
          <p:nvPr/>
        </p:nvSpPr>
        <p:spPr>
          <a:xfrm>
            <a:off x="2545490" y="2702526"/>
            <a:ext cx="4053020" cy="17323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solidFill>
                  <a:schemeClr val="bg1"/>
                </a:solidFill>
                <a:latin typeface="Tomorrow SemiBold" panose="020B0604020202020204" charset="0"/>
              </a:rPr>
              <a:t>⚠️ </a:t>
            </a:r>
            <a:r>
              <a:rPr lang="en-US" sz="1800">
                <a:solidFill>
                  <a:schemeClr val="bg2"/>
                </a:solidFill>
                <a:latin typeface="Tomorrow SemiBold" panose="020B0604020202020204" charset="0"/>
              </a:rPr>
              <a:t>git stash pop</a:t>
            </a:r>
            <a:endParaRPr lang="en-US" sz="1800">
              <a:solidFill>
                <a:schemeClr val="bg1"/>
              </a:solidFill>
              <a:latin typeface="Tomorrow SemiBold" panose="020B0604020202020204" charset="0"/>
            </a:endParaRPr>
          </a:p>
          <a:p>
            <a:r>
              <a:rPr lang="en-US" sz="1800">
                <a:solidFill>
                  <a:schemeClr val="bg1"/>
                </a:solidFill>
                <a:latin typeface="Tomorrow SemiBold" panose="020B0604020202020204" charset="0"/>
              </a:rPr>
              <a:t>may produce conflicts!</a:t>
            </a:r>
          </a:p>
          <a:p>
            <a:r>
              <a:rPr lang="en-US" sz="1800">
                <a:solidFill>
                  <a:schemeClr val="bg1"/>
                </a:solidFill>
                <a:latin typeface="Tomorrow SemiBold" panose="020B0604020202020204" charset="0"/>
              </a:rPr>
              <a:t>It changes your local files</a:t>
            </a:r>
          </a:p>
          <a:p>
            <a:r>
              <a:rPr lang="en-US" sz="1800">
                <a:solidFill>
                  <a:schemeClr val="bg1"/>
                </a:solidFill>
                <a:latin typeface="Tomorrow SemiBold" panose="020B0604020202020204" charset="0"/>
              </a:rPr>
              <a:t>and removes the selected </a:t>
            </a:r>
            <a:br>
              <a:rPr lang="en-US" sz="1800">
                <a:solidFill>
                  <a:schemeClr val="bg1"/>
                </a:solidFill>
                <a:latin typeface="Tomorrow SemiBold" panose="020B0604020202020204" charset="0"/>
              </a:rPr>
            </a:br>
            <a:r>
              <a:rPr lang="en-US" sz="1800">
                <a:solidFill>
                  <a:schemeClr val="bg1"/>
                </a:solidFill>
                <a:latin typeface="Tomorrow SemiBold" panose="020B0604020202020204" charset="0"/>
              </a:rPr>
              <a:t>entry from stash</a:t>
            </a:r>
          </a:p>
        </p:txBody>
      </p:sp>
      <p:sp>
        <p:nvSpPr>
          <p:cNvPr id="12" name="TextBox 11">
            <a:extLst>
              <a:ext uri="{FF2B5EF4-FFF2-40B4-BE49-F238E27FC236}">
                <a16:creationId xmlns:a16="http://schemas.microsoft.com/office/drawing/2014/main" id="{31507369-3835-BDD6-7554-81AE3BF0D20A}"/>
              </a:ext>
            </a:extLst>
          </p:cNvPr>
          <p:cNvSpPr txBox="1"/>
          <p:nvPr/>
        </p:nvSpPr>
        <p:spPr>
          <a:xfrm>
            <a:off x="3684360" y="856979"/>
            <a:ext cx="16496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3F3F3"/>
                </a:solidFill>
                <a:effectLst/>
                <a:uLnTx/>
                <a:uFillTx/>
                <a:latin typeface="Tomorrow SemiBold" panose="020B0604020202020204" charset="0"/>
                <a:cs typeface="Arial"/>
                <a:sym typeface="Arial"/>
              </a:rPr>
              <a:t>⚠️ </a:t>
            </a:r>
            <a:r>
              <a:rPr kumimoji="0" lang="en-US" sz="1800" b="0" i="0" u="none" strike="noStrike" kern="0" cap="none" spc="0" normalizeH="0" baseline="0" noProof="0">
                <a:ln>
                  <a:noFill/>
                </a:ln>
                <a:solidFill>
                  <a:srgbClr val="EC70C0"/>
                </a:solidFill>
                <a:effectLst/>
                <a:uLnTx/>
                <a:uFillTx/>
                <a:latin typeface="Tomorrow SemiBold" panose="020B0604020202020204" charset="0"/>
                <a:cs typeface="Arial"/>
                <a:sym typeface="Arial"/>
              </a:rPr>
              <a:t>Attention</a:t>
            </a:r>
            <a:endParaRPr kumimoji="0" lang="en-US" sz="1800" b="0" i="0" u="none" strike="noStrike" kern="0" cap="none" spc="0" normalizeH="0" baseline="0" noProof="0">
              <a:ln>
                <a:noFill/>
              </a:ln>
              <a:solidFill>
                <a:srgbClr val="F3F3F3"/>
              </a:solidFill>
              <a:effectLst/>
              <a:uLnTx/>
              <a:uFillTx/>
              <a:latin typeface="Tomorrow SemiBold" panose="020B0604020202020204" charset="0"/>
              <a:cs typeface="Arial"/>
              <a:sym typeface="Arial"/>
            </a:endParaRPr>
          </a:p>
        </p:txBody>
      </p:sp>
      <p:grpSp>
        <p:nvGrpSpPr>
          <p:cNvPr id="4" name="Google Shape;795;p45">
            <a:extLst>
              <a:ext uri="{FF2B5EF4-FFF2-40B4-BE49-F238E27FC236}">
                <a16:creationId xmlns:a16="http://schemas.microsoft.com/office/drawing/2014/main" id="{74AD73B5-EDA6-105C-400E-462C2BEF83B0}"/>
              </a:ext>
            </a:extLst>
          </p:cNvPr>
          <p:cNvGrpSpPr/>
          <p:nvPr/>
        </p:nvGrpSpPr>
        <p:grpSpPr>
          <a:xfrm>
            <a:off x="7199818" y="1574581"/>
            <a:ext cx="1119167" cy="1239844"/>
            <a:chOff x="2196125" y="1593950"/>
            <a:chExt cx="1096900" cy="1215176"/>
          </a:xfrm>
        </p:grpSpPr>
        <p:sp>
          <p:nvSpPr>
            <p:cNvPr id="5" name="Google Shape;796;p45">
              <a:extLst>
                <a:ext uri="{FF2B5EF4-FFF2-40B4-BE49-F238E27FC236}">
                  <a16:creationId xmlns:a16="http://schemas.microsoft.com/office/drawing/2014/main" id="{FB3FCCBB-8A7C-ECE1-16BE-DE177286369D}"/>
                </a:ext>
              </a:extLst>
            </p:cNvPr>
            <p:cNvSpPr/>
            <p:nvPr/>
          </p:nvSpPr>
          <p:spPr>
            <a:xfrm>
              <a:off x="3081313" y="1718382"/>
              <a:ext cx="189985" cy="175933"/>
            </a:xfrm>
            <a:custGeom>
              <a:avLst/>
              <a:gdLst/>
              <a:ahLst/>
              <a:cxnLst/>
              <a:rect l="l" t="t" r="r" b="b"/>
              <a:pathLst>
                <a:path w="5124" h="4745" extrusionOk="0">
                  <a:moveTo>
                    <a:pt x="2688" y="1"/>
                  </a:moveTo>
                  <a:lnTo>
                    <a:pt x="2662" y="559"/>
                  </a:lnTo>
                  <a:cubicBezTo>
                    <a:pt x="3407" y="613"/>
                    <a:pt x="4126" y="1198"/>
                    <a:pt x="4325" y="1917"/>
                  </a:cubicBezTo>
                  <a:cubicBezTo>
                    <a:pt x="4518" y="2635"/>
                    <a:pt x="4186" y="3494"/>
                    <a:pt x="3547" y="3913"/>
                  </a:cubicBezTo>
                  <a:cubicBezTo>
                    <a:pt x="3253" y="4090"/>
                    <a:pt x="2903" y="4180"/>
                    <a:pt x="2552" y="4180"/>
                  </a:cubicBezTo>
                  <a:cubicBezTo>
                    <a:pt x="2140" y="4180"/>
                    <a:pt x="1728" y="4055"/>
                    <a:pt x="1411" y="3800"/>
                  </a:cubicBezTo>
                  <a:cubicBezTo>
                    <a:pt x="832" y="3301"/>
                    <a:pt x="606" y="2416"/>
                    <a:pt x="859" y="1724"/>
                  </a:cubicBezTo>
                  <a:cubicBezTo>
                    <a:pt x="1025" y="1331"/>
                    <a:pt x="1298" y="1032"/>
                    <a:pt x="1631" y="892"/>
                  </a:cubicBezTo>
                  <a:lnTo>
                    <a:pt x="1411" y="367"/>
                  </a:lnTo>
                  <a:cubicBezTo>
                    <a:pt x="939" y="586"/>
                    <a:pt x="553" y="999"/>
                    <a:pt x="360" y="1531"/>
                  </a:cubicBezTo>
                  <a:cubicBezTo>
                    <a:pt x="0" y="2443"/>
                    <a:pt x="300" y="3580"/>
                    <a:pt x="1078" y="4219"/>
                  </a:cubicBezTo>
                  <a:cubicBezTo>
                    <a:pt x="1497" y="4578"/>
                    <a:pt x="2023" y="4745"/>
                    <a:pt x="2575" y="4745"/>
                  </a:cubicBezTo>
                  <a:cubicBezTo>
                    <a:pt x="3021" y="4745"/>
                    <a:pt x="3460" y="4605"/>
                    <a:pt x="3853" y="4385"/>
                  </a:cubicBezTo>
                  <a:cubicBezTo>
                    <a:pt x="4685" y="3827"/>
                    <a:pt x="5124" y="2749"/>
                    <a:pt x="4851" y="1777"/>
                  </a:cubicBezTo>
                  <a:cubicBezTo>
                    <a:pt x="4598" y="806"/>
                    <a:pt x="3687" y="60"/>
                    <a:pt x="2688" y="1"/>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7;p45">
              <a:extLst>
                <a:ext uri="{FF2B5EF4-FFF2-40B4-BE49-F238E27FC236}">
                  <a16:creationId xmlns:a16="http://schemas.microsoft.com/office/drawing/2014/main" id="{5E615289-BEEE-D60E-F94E-1576EB851258}"/>
                </a:ext>
              </a:extLst>
            </p:cNvPr>
            <p:cNvSpPr/>
            <p:nvPr/>
          </p:nvSpPr>
          <p:spPr>
            <a:xfrm>
              <a:off x="2879759" y="1884896"/>
              <a:ext cx="413266" cy="726867"/>
            </a:xfrm>
            <a:custGeom>
              <a:avLst/>
              <a:gdLst/>
              <a:ahLst/>
              <a:cxnLst/>
              <a:rect l="l" t="t" r="r" b="b"/>
              <a:pathLst>
                <a:path w="11146" h="19604" extrusionOk="0">
                  <a:moveTo>
                    <a:pt x="9455" y="1"/>
                  </a:moveTo>
                  <a:lnTo>
                    <a:pt x="8870" y="367"/>
                  </a:lnTo>
                  <a:cubicBezTo>
                    <a:pt x="9841" y="1831"/>
                    <a:pt x="10367" y="3660"/>
                    <a:pt x="10427" y="5630"/>
                  </a:cubicBezTo>
                  <a:cubicBezTo>
                    <a:pt x="10480" y="7380"/>
                    <a:pt x="10147" y="9236"/>
                    <a:pt x="9455" y="11119"/>
                  </a:cubicBezTo>
                  <a:cubicBezTo>
                    <a:pt x="8624" y="13448"/>
                    <a:pt x="7432" y="15278"/>
                    <a:pt x="5935" y="16635"/>
                  </a:cubicBezTo>
                  <a:cubicBezTo>
                    <a:pt x="5157" y="17361"/>
                    <a:pt x="4239" y="17913"/>
                    <a:pt x="3327" y="18299"/>
                  </a:cubicBezTo>
                  <a:cubicBezTo>
                    <a:pt x="2495" y="18665"/>
                    <a:pt x="1637" y="18858"/>
                    <a:pt x="779" y="18911"/>
                  </a:cubicBezTo>
                  <a:cubicBezTo>
                    <a:pt x="526" y="18938"/>
                    <a:pt x="280" y="18938"/>
                    <a:pt x="27" y="18938"/>
                  </a:cubicBezTo>
                  <a:lnTo>
                    <a:pt x="0" y="19603"/>
                  </a:lnTo>
                  <a:lnTo>
                    <a:pt x="333" y="19603"/>
                  </a:lnTo>
                  <a:cubicBezTo>
                    <a:pt x="499" y="19603"/>
                    <a:pt x="665" y="19603"/>
                    <a:pt x="832" y="19576"/>
                  </a:cubicBezTo>
                  <a:cubicBezTo>
                    <a:pt x="1690" y="19523"/>
                    <a:pt x="2549" y="19330"/>
                    <a:pt x="3407" y="18998"/>
                  </a:cubicBezTo>
                  <a:cubicBezTo>
                    <a:pt x="4465" y="18578"/>
                    <a:pt x="5490" y="17940"/>
                    <a:pt x="6375" y="17134"/>
                  </a:cubicBezTo>
                  <a:cubicBezTo>
                    <a:pt x="7958" y="15724"/>
                    <a:pt x="9202" y="13781"/>
                    <a:pt x="10094" y="11372"/>
                  </a:cubicBezTo>
                  <a:cubicBezTo>
                    <a:pt x="10813" y="9376"/>
                    <a:pt x="11145" y="7433"/>
                    <a:pt x="11092" y="5603"/>
                  </a:cubicBezTo>
                  <a:cubicBezTo>
                    <a:pt x="11032" y="3527"/>
                    <a:pt x="10480" y="1584"/>
                    <a:pt x="9455"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8;p45">
              <a:extLst>
                <a:ext uri="{FF2B5EF4-FFF2-40B4-BE49-F238E27FC236}">
                  <a16:creationId xmlns:a16="http://schemas.microsoft.com/office/drawing/2014/main" id="{9B4C94A6-5C3F-B0C7-9246-F91F639449CF}"/>
                </a:ext>
              </a:extLst>
            </p:cNvPr>
            <p:cNvSpPr/>
            <p:nvPr/>
          </p:nvSpPr>
          <p:spPr>
            <a:xfrm>
              <a:off x="2908606" y="2563339"/>
              <a:ext cx="97477" cy="47422"/>
            </a:xfrm>
            <a:custGeom>
              <a:avLst/>
              <a:gdLst/>
              <a:ahLst/>
              <a:cxnLst/>
              <a:rect l="l" t="t" r="r" b="b"/>
              <a:pathLst>
                <a:path w="2629" h="1279" extrusionOk="0">
                  <a:moveTo>
                    <a:pt x="2549" y="1"/>
                  </a:moveTo>
                  <a:cubicBezTo>
                    <a:pt x="1717" y="367"/>
                    <a:pt x="859" y="560"/>
                    <a:pt x="1" y="613"/>
                  </a:cubicBezTo>
                  <a:cubicBezTo>
                    <a:pt x="1" y="833"/>
                    <a:pt x="27" y="1059"/>
                    <a:pt x="54" y="1278"/>
                  </a:cubicBezTo>
                  <a:cubicBezTo>
                    <a:pt x="912" y="1225"/>
                    <a:pt x="1771" y="1032"/>
                    <a:pt x="2629" y="700"/>
                  </a:cubicBezTo>
                  <a:cubicBezTo>
                    <a:pt x="2602" y="447"/>
                    <a:pt x="2576" y="227"/>
                    <a:pt x="2549"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9;p45">
              <a:extLst>
                <a:ext uri="{FF2B5EF4-FFF2-40B4-BE49-F238E27FC236}">
                  <a16:creationId xmlns:a16="http://schemas.microsoft.com/office/drawing/2014/main" id="{326FD0F4-9F3C-32DF-B1D7-CEB7D066BB15}"/>
                </a:ext>
              </a:extLst>
            </p:cNvPr>
            <p:cNvSpPr/>
            <p:nvPr/>
          </p:nvSpPr>
          <p:spPr>
            <a:xfrm>
              <a:off x="3180977" y="1867173"/>
              <a:ext cx="105856" cy="84277"/>
            </a:xfrm>
            <a:custGeom>
              <a:avLst/>
              <a:gdLst/>
              <a:ahLst/>
              <a:cxnLst/>
              <a:rect l="l" t="t" r="r" b="b"/>
              <a:pathLst>
                <a:path w="2855" h="2273" extrusionOk="0">
                  <a:moveTo>
                    <a:pt x="1745" y="1"/>
                  </a:moveTo>
                  <a:cubicBezTo>
                    <a:pt x="1614" y="1"/>
                    <a:pt x="1482" y="31"/>
                    <a:pt x="1358" y="93"/>
                  </a:cubicBezTo>
                  <a:lnTo>
                    <a:pt x="440" y="565"/>
                  </a:lnTo>
                  <a:cubicBezTo>
                    <a:pt x="140" y="732"/>
                    <a:pt x="0" y="1118"/>
                    <a:pt x="140" y="1424"/>
                  </a:cubicBezTo>
                  <a:lnTo>
                    <a:pt x="333" y="1896"/>
                  </a:lnTo>
                  <a:cubicBezTo>
                    <a:pt x="452" y="2133"/>
                    <a:pt x="696" y="2272"/>
                    <a:pt x="946" y="2272"/>
                  </a:cubicBezTo>
                  <a:cubicBezTo>
                    <a:pt x="1047" y="2272"/>
                    <a:pt x="1149" y="2250"/>
                    <a:pt x="1245" y="2202"/>
                  </a:cubicBezTo>
                  <a:lnTo>
                    <a:pt x="2356" y="1677"/>
                  </a:lnTo>
                  <a:cubicBezTo>
                    <a:pt x="2715" y="1510"/>
                    <a:pt x="2855" y="1064"/>
                    <a:pt x="2662" y="732"/>
                  </a:cubicBezTo>
                  <a:lnTo>
                    <a:pt x="2436" y="399"/>
                  </a:lnTo>
                  <a:cubicBezTo>
                    <a:pt x="2287" y="137"/>
                    <a:pt x="2021" y="1"/>
                    <a:pt x="1745"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0;p45">
              <a:extLst>
                <a:ext uri="{FF2B5EF4-FFF2-40B4-BE49-F238E27FC236}">
                  <a16:creationId xmlns:a16="http://schemas.microsoft.com/office/drawing/2014/main" id="{DBB25141-8D35-8275-2689-5564D88D5426}"/>
                </a:ext>
              </a:extLst>
            </p:cNvPr>
            <p:cNvSpPr/>
            <p:nvPr/>
          </p:nvSpPr>
          <p:spPr>
            <a:xfrm>
              <a:off x="2637236" y="2339354"/>
              <a:ext cx="158173" cy="436958"/>
            </a:xfrm>
            <a:custGeom>
              <a:avLst/>
              <a:gdLst/>
              <a:ahLst/>
              <a:cxnLst/>
              <a:rect l="l" t="t" r="r" b="b"/>
              <a:pathLst>
                <a:path w="4266" h="11785" extrusionOk="0">
                  <a:moveTo>
                    <a:pt x="3993" y="0"/>
                  </a:moveTo>
                  <a:lnTo>
                    <a:pt x="3188" y="193"/>
                  </a:lnTo>
                  <a:cubicBezTo>
                    <a:pt x="3214" y="306"/>
                    <a:pt x="3241" y="419"/>
                    <a:pt x="3241" y="552"/>
                  </a:cubicBezTo>
                  <a:cubicBezTo>
                    <a:pt x="3407" y="1358"/>
                    <a:pt x="3434" y="2216"/>
                    <a:pt x="3327" y="3048"/>
                  </a:cubicBezTo>
                  <a:cubicBezTo>
                    <a:pt x="3161" y="4245"/>
                    <a:pt x="2715" y="5376"/>
                    <a:pt x="2050" y="6348"/>
                  </a:cubicBezTo>
                  <a:cubicBezTo>
                    <a:pt x="1883" y="6574"/>
                    <a:pt x="1690" y="6794"/>
                    <a:pt x="1524" y="7040"/>
                  </a:cubicBezTo>
                  <a:cubicBezTo>
                    <a:pt x="1105" y="7539"/>
                    <a:pt x="692" y="8098"/>
                    <a:pt x="413" y="8737"/>
                  </a:cubicBezTo>
                  <a:cubicBezTo>
                    <a:pt x="0" y="9701"/>
                    <a:pt x="54" y="11092"/>
                    <a:pt x="965" y="11784"/>
                  </a:cubicBezTo>
                  <a:lnTo>
                    <a:pt x="1464" y="11119"/>
                  </a:lnTo>
                  <a:cubicBezTo>
                    <a:pt x="885" y="10673"/>
                    <a:pt x="885" y="9735"/>
                    <a:pt x="1191" y="9036"/>
                  </a:cubicBezTo>
                  <a:cubicBezTo>
                    <a:pt x="1411" y="8510"/>
                    <a:pt x="1770" y="8038"/>
                    <a:pt x="2163" y="7539"/>
                  </a:cubicBezTo>
                  <a:cubicBezTo>
                    <a:pt x="2356" y="7319"/>
                    <a:pt x="2549" y="7073"/>
                    <a:pt x="2715" y="6820"/>
                  </a:cubicBezTo>
                  <a:cubicBezTo>
                    <a:pt x="3460" y="5769"/>
                    <a:pt x="3933" y="4545"/>
                    <a:pt x="4126" y="3274"/>
                  </a:cubicBezTo>
                  <a:cubicBezTo>
                    <a:pt x="4265" y="2276"/>
                    <a:pt x="4265" y="1251"/>
                    <a:pt x="4046" y="253"/>
                  </a:cubicBezTo>
                  <a:cubicBezTo>
                    <a:pt x="4019" y="167"/>
                    <a:pt x="4019" y="87"/>
                    <a:pt x="3993" y="0"/>
                  </a:cubicBez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1;p45">
              <a:extLst>
                <a:ext uri="{FF2B5EF4-FFF2-40B4-BE49-F238E27FC236}">
                  <a16:creationId xmlns:a16="http://schemas.microsoft.com/office/drawing/2014/main" id="{6390F13C-95E6-1033-2A0C-2594E7123003}"/>
                </a:ext>
              </a:extLst>
            </p:cNvPr>
            <p:cNvSpPr/>
            <p:nvPr/>
          </p:nvSpPr>
          <p:spPr>
            <a:xfrm>
              <a:off x="2757367" y="2348735"/>
              <a:ext cx="38042" cy="112197"/>
            </a:xfrm>
            <a:custGeom>
              <a:avLst/>
              <a:gdLst/>
              <a:ahLst/>
              <a:cxnLst/>
              <a:rect l="l" t="t" r="r" b="b"/>
              <a:pathLst>
                <a:path w="1026" h="3026" extrusionOk="0">
                  <a:moveTo>
                    <a:pt x="806" y="0"/>
                  </a:moveTo>
                  <a:cubicBezTo>
                    <a:pt x="613" y="0"/>
                    <a:pt x="447" y="53"/>
                    <a:pt x="280" y="107"/>
                  </a:cubicBezTo>
                  <a:cubicBezTo>
                    <a:pt x="194" y="166"/>
                    <a:pt x="87" y="220"/>
                    <a:pt x="1" y="299"/>
                  </a:cubicBezTo>
                  <a:cubicBezTo>
                    <a:pt x="167" y="1105"/>
                    <a:pt x="194" y="1963"/>
                    <a:pt x="87" y="2795"/>
                  </a:cubicBezTo>
                  <a:cubicBezTo>
                    <a:pt x="281" y="2941"/>
                    <a:pt x="541" y="3026"/>
                    <a:pt x="787" y="3026"/>
                  </a:cubicBezTo>
                  <a:cubicBezTo>
                    <a:pt x="820" y="3026"/>
                    <a:pt x="853" y="3024"/>
                    <a:pt x="886" y="3021"/>
                  </a:cubicBezTo>
                  <a:cubicBezTo>
                    <a:pt x="1025" y="2023"/>
                    <a:pt x="1025" y="998"/>
                    <a:pt x="806"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2;p45">
              <a:extLst>
                <a:ext uri="{FF2B5EF4-FFF2-40B4-BE49-F238E27FC236}">
                  <a16:creationId xmlns:a16="http://schemas.microsoft.com/office/drawing/2014/main" id="{BE7E4E82-4966-609A-1D9C-AEB477D0F568}"/>
                </a:ext>
              </a:extLst>
            </p:cNvPr>
            <p:cNvSpPr/>
            <p:nvPr/>
          </p:nvSpPr>
          <p:spPr>
            <a:xfrm>
              <a:off x="2420110" y="1876776"/>
              <a:ext cx="651860" cy="526241"/>
            </a:xfrm>
            <a:custGeom>
              <a:avLst/>
              <a:gdLst/>
              <a:ahLst/>
              <a:cxnLst/>
              <a:rect l="l" t="t" r="r" b="b"/>
              <a:pathLst>
                <a:path w="17581" h="14193" extrusionOk="0">
                  <a:moveTo>
                    <a:pt x="17195" y="0"/>
                  </a:moveTo>
                  <a:lnTo>
                    <a:pt x="394" y="280"/>
                  </a:lnTo>
                  <a:lnTo>
                    <a:pt x="1" y="10839"/>
                  </a:lnTo>
                  <a:cubicBezTo>
                    <a:pt x="1" y="12696"/>
                    <a:pt x="1498" y="14193"/>
                    <a:pt x="3328" y="14193"/>
                  </a:cubicBezTo>
                  <a:lnTo>
                    <a:pt x="14254" y="14193"/>
                  </a:lnTo>
                  <a:cubicBezTo>
                    <a:pt x="16083" y="14193"/>
                    <a:pt x="17580" y="12696"/>
                    <a:pt x="17580" y="10839"/>
                  </a:cubicBezTo>
                  <a:lnTo>
                    <a:pt x="17195" y="0"/>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3;p45">
              <a:extLst>
                <a:ext uri="{FF2B5EF4-FFF2-40B4-BE49-F238E27FC236}">
                  <a16:creationId xmlns:a16="http://schemas.microsoft.com/office/drawing/2014/main" id="{4210CFDC-9013-A8DC-811A-849652C99FB5}"/>
                </a:ext>
              </a:extLst>
            </p:cNvPr>
            <p:cNvSpPr/>
            <p:nvPr/>
          </p:nvSpPr>
          <p:spPr>
            <a:xfrm>
              <a:off x="2434681" y="1831616"/>
              <a:ext cx="622976" cy="105337"/>
            </a:xfrm>
            <a:custGeom>
              <a:avLst/>
              <a:gdLst/>
              <a:ahLst/>
              <a:cxnLst/>
              <a:rect l="l" t="t" r="r" b="b"/>
              <a:pathLst>
                <a:path w="16802" h="2841" extrusionOk="0">
                  <a:moveTo>
                    <a:pt x="8291" y="1"/>
                  </a:moveTo>
                  <a:cubicBezTo>
                    <a:pt x="2356" y="1"/>
                    <a:pt x="1" y="1498"/>
                    <a:pt x="1" y="1498"/>
                  </a:cubicBezTo>
                  <a:cubicBezTo>
                    <a:pt x="2700" y="2494"/>
                    <a:pt x="5400" y="2840"/>
                    <a:pt x="7813" y="2840"/>
                  </a:cubicBezTo>
                  <a:cubicBezTo>
                    <a:pt x="8075" y="2840"/>
                    <a:pt x="8335" y="2836"/>
                    <a:pt x="8591" y="2829"/>
                  </a:cubicBezTo>
                  <a:cubicBezTo>
                    <a:pt x="13308" y="2662"/>
                    <a:pt x="16802" y="1218"/>
                    <a:pt x="16802" y="1218"/>
                  </a:cubicBezTo>
                  <a:cubicBezTo>
                    <a:pt x="16802" y="1218"/>
                    <a:pt x="14246" y="1"/>
                    <a:pt x="8291"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4;p45">
              <a:extLst>
                <a:ext uri="{FF2B5EF4-FFF2-40B4-BE49-F238E27FC236}">
                  <a16:creationId xmlns:a16="http://schemas.microsoft.com/office/drawing/2014/main" id="{494099B7-5DD0-3FD3-29A6-D7C762979F9B}"/>
                </a:ext>
              </a:extLst>
            </p:cNvPr>
            <p:cNvSpPr/>
            <p:nvPr/>
          </p:nvSpPr>
          <p:spPr>
            <a:xfrm>
              <a:off x="2431493" y="1593950"/>
              <a:ext cx="628130" cy="344524"/>
            </a:xfrm>
            <a:custGeom>
              <a:avLst/>
              <a:gdLst/>
              <a:ahLst/>
              <a:cxnLst/>
              <a:rect l="l" t="t" r="r" b="b"/>
              <a:pathLst>
                <a:path w="16941" h="9292" extrusionOk="0">
                  <a:moveTo>
                    <a:pt x="8287" y="86"/>
                  </a:moveTo>
                  <a:cubicBezTo>
                    <a:pt x="10863" y="86"/>
                    <a:pt x="12959" y="837"/>
                    <a:pt x="14499" y="2305"/>
                  </a:cubicBezTo>
                  <a:cubicBezTo>
                    <a:pt x="16249" y="3995"/>
                    <a:pt x="16861" y="6218"/>
                    <a:pt x="16828" y="7602"/>
                  </a:cubicBezTo>
                  <a:cubicBezTo>
                    <a:pt x="16581" y="7741"/>
                    <a:pt x="13893" y="8959"/>
                    <a:pt x="8677" y="9179"/>
                  </a:cubicBezTo>
                  <a:cubicBezTo>
                    <a:pt x="8249" y="9199"/>
                    <a:pt x="7837" y="9209"/>
                    <a:pt x="7440" y="9209"/>
                  </a:cubicBezTo>
                  <a:cubicBezTo>
                    <a:pt x="2965" y="9209"/>
                    <a:pt x="396" y="8003"/>
                    <a:pt x="140" y="7881"/>
                  </a:cubicBezTo>
                  <a:cubicBezTo>
                    <a:pt x="140" y="7655"/>
                    <a:pt x="140" y="5938"/>
                    <a:pt x="972" y="4188"/>
                  </a:cubicBezTo>
                  <a:cubicBezTo>
                    <a:pt x="1750" y="2445"/>
                    <a:pt x="3520" y="362"/>
                    <a:pt x="7379" y="116"/>
                  </a:cubicBezTo>
                  <a:cubicBezTo>
                    <a:pt x="7688" y="96"/>
                    <a:pt x="7990" y="86"/>
                    <a:pt x="8287" y="86"/>
                  </a:cubicBezTo>
                  <a:close/>
                  <a:moveTo>
                    <a:pt x="8263" y="0"/>
                  </a:moveTo>
                  <a:cubicBezTo>
                    <a:pt x="7964" y="0"/>
                    <a:pt x="7658" y="10"/>
                    <a:pt x="7346" y="30"/>
                  </a:cubicBezTo>
                  <a:cubicBezTo>
                    <a:pt x="3467" y="282"/>
                    <a:pt x="1690" y="2392"/>
                    <a:pt x="892" y="4135"/>
                  </a:cubicBezTo>
                  <a:cubicBezTo>
                    <a:pt x="0" y="6018"/>
                    <a:pt x="60" y="7881"/>
                    <a:pt x="60" y="7908"/>
                  </a:cubicBezTo>
                  <a:cubicBezTo>
                    <a:pt x="60" y="7908"/>
                    <a:pt x="60" y="7934"/>
                    <a:pt x="87" y="7934"/>
                  </a:cubicBezTo>
                  <a:cubicBezTo>
                    <a:pt x="113" y="7934"/>
                    <a:pt x="2721" y="9292"/>
                    <a:pt x="7486" y="9292"/>
                  </a:cubicBezTo>
                  <a:cubicBezTo>
                    <a:pt x="7878" y="9292"/>
                    <a:pt x="8264" y="9292"/>
                    <a:pt x="8677" y="9265"/>
                  </a:cubicBezTo>
                  <a:cubicBezTo>
                    <a:pt x="14166" y="9012"/>
                    <a:pt x="16888" y="7682"/>
                    <a:pt x="16914" y="7682"/>
                  </a:cubicBezTo>
                  <a:lnTo>
                    <a:pt x="16914" y="7628"/>
                  </a:lnTo>
                  <a:cubicBezTo>
                    <a:pt x="16941" y="6218"/>
                    <a:pt x="16329" y="3942"/>
                    <a:pt x="14559" y="2252"/>
                  </a:cubicBezTo>
                  <a:cubicBezTo>
                    <a:pt x="12988" y="759"/>
                    <a:pt x="10886" y="0"/>
                    <a:pt x="8263"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5;p45">
              <a:extLst>
                <a:ext uri="{FF2B5EF4-FFF2-40B4-BE49-F238E27FC236}">
                  <a16:creationId xmlns:a16="http://schemas.microsoft.com/office/drawing/2014/main" id="{72296FD1-665F-8C93-08E6-CB0DCB55E74C}"/>
                </a:ext>
              </a:extLst>
            </p:cNvPr>
            <p:cNvSpPr/>
            <p:nvPr/>
          </p:nvSpPr>
          <p:spPr>
            <a:xfrm>
              <a:off x="2715173" y="1723573"/>
              <a:ext cx="51612" cy="51575"/>
            </a:xfrm>
            <a:custGeom>
              <a:avLst/>
              <a:gdLst/>
              <a:ahLst/>
              <a:cxnLst/>
              <a:rect l="l" t="t" r="r" b="b"/>
              <a:pathLst>
                <a:path w="1392" h="1391" extrusionOk="0">
                  <a:moveTo>
                    <a:pt x="693" y="0"/>
                  </a:moveTo>
                  <a:cubicBezTo>
                    <a:pt x="307" y="0"/>
                    <a:pt x="1" y="306"/>
                    <a:pt x="1" y="692"/>
                  </a:cubicBezTo>
                  <a:cubicBezTo>
                    <a:pt x="1" y="1085"/>
                    <a:pt x="307" y="1391"/>
                    <a:pt x="693" y="1391"/>
                  </a:cubicBezTo>
                  <a:cubicBezTo>
                    <a:pt x="1086" y="1391"/>
                    <a:pt x="1392" y="1085"/>
                    <a:pt x="1392" y="692"/>
                  </a:cubicBezTo>
                  <a:cubicBezTo>
                    <a:pt x="1392" y="306"/>
                    <a:pt x="1086" y="0"/>
                    <a:pt x="69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6;p45">
              <a:extLst>
                <a:ext uri="{FF2B5EF4-FFF2-40B4-BE49-F238E27FC236}">
                  <a16:creationId xmlns:a16="http://schemas.microsoft.com/office/drawing/2014/main" id="{541B9870-3D0C-A176-D00C-E4FC95B5D298}"/>
                </a:ext>
              </a:extLst>
            </p:cNvPr>
            <p:cNvSpPr/>
            <p:nvPr/>
          </p:nvSpPr>
          <p:spPr>
            <a:xfrm>
              <a:off x="2737901" y="1744299"/>
              <a:ext cx="5191" cy="133479"/>
            </a:xfrm>
            <a:custGeom>
              <a:avLst/>
              <a:gdLst/>
              <a:ahLst/>
              <a:cxnLst/>
              <a:rect l="l" t="t" r="r" b="b"/>
              <a:pathLst>
                <a:path w="140" h="3600" extrusionOk="0">
                  <a:moveTo>
                    <a:pt x="80" y="0"/>
                  </a:moveTo>
                  <a:cubicBezTo>
                    <a:pt x="53" y="0"/>
                    <a:pt x="0" y="27"/>
                    <a:pt x="0" y="80"/>
                  </a:cubicBezTo>
                  <a:lnTo>
                    <a:pt x="0" y="3520"/>
                  </a:lnTo>
                  <a:cubicBezTo>
                    <a:pt x="0" y="3573"/>
                    <a:pt x="53" y="3600"/>
                    <a:pt x="80" y="3600"/>
                  </a:cubicBezTo>
                  <a:cubicBezTo>
                    <a:pt x="113" y="3600"/>
                    <a:pt x="140" y="3573"/>
                    <a:pt x="140" y="3520"/>
                  </a:cubicBezTo>
                  <a:lnTo>
                    <a:pt x="140" y="80"/>
                  </a:lnTo>
                  <a:cubicBezTo>
                    <a:pt x="140" y="27"/>
                    <a:pt x="113" y="0"/>
                    <a:pt x="8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7;p45">
              <a:extLst>
                <a:ext uri="{FF2B5EF4-FFF2-40B4-BE49-F238E27FC236}">
                  <a16:creationId xmlns:a16="http://schemas.microsoft.com/office/drawing/2014/main" id="{403BCCB7-5C6D-F34E-C3E1-E7A2577FB5EC}"/>
                </a:ext>
              </a:extLst>
            </p:cNvPr>
            <p:cNvSpPr/>
            <p:nvPr/>
          </p:nvSpPr>
          <p:spPr>
            <a:xfrm>
              <a:off x="2510653" y="1676447"/>
              <a:ext cx="228249" cy="74044"/>
            </a:xfrm>
            <a:custGeom>
              <a:avLst/>
              <a:gdLst/>
              <a:ahLst/>
              <a:cxnLst/>
              <a:rect l="l" t="t" r="r" b="b"/>
              <a:pathLst>
                <a:path w="6156" h="1997" extrusionOk="0">
                  <a:moveTo>
                    <a:pt x="87" y="0"/>
                  </a:moveTo>
                  <a:lnTo>
                    <a:pt x="1" y="27"/>
                  </a:lnTo>
                  <a:cubicBezTo>
                    <a:pt x="112" y="355"/>
                    <a:pt x="483" y="493"/>
                    <a:pt x="841" y="493"/>
                  </a:cubicBezTo>
                  <a:cubicBezTo>
                    <a:pt x="934" y="493"/>
                    <a:pt x="1026" y="484"/>
                    <a:pt x="1112" y="466"/>
                  </a:cubicBezTo>
                  <a:lnTo>
                    <a:pt x="1278" y="466"/>
                  </a:lnTo>
                  <a:cubicBezTo>
                    <a:pt x="1446" y="441"/>
                    <a:pt x="1618" y="417"/>
                    <a:pt x="1784" y="417"/>
                  </a:cubicBezTo>
                  <a:cubicBezTo>
                    <a:pt x="1974" y="417"/>
                    <a:pt x="2154" y="449"/>
                    <a:pt x="2303" y="553"/>
                  </a:cubicBezTo>
                  <a:cubicBezTo>
                    <a:pt x="2443" y="666"/>
                    <a:pt x="2549" y="832"/>
                    <a:pt x="2636" y="998"/>
                  </a:cubicBezTo>
                  <a:cubicBezTo>
                    <a:pt x="2689" y="1052"/>
                    <a:pt x="2716" y="1105"/>
                    <a:pt x="2776" y="1165"/>
                  </a:cubicBezTo>
                  <a:cubicBezTo>
                    <a:pt x="3022" y="1561"/>
                    <a:pt x="3430" y="1806"/>
                    <a:pt x="3835" y="1806"/>
                  </a:cubicBezTo>
                  <a:cubicBezTo>
                    <a:pt x="3879" y="1806"/>
                    <a:pt x="3923" y="1803"/>
                    <a:pt x="3967" y="1797"/>
                  </a:cubicBezTo>
                  <a:cubicBezTo>
                    <a:pt x="4186" y="1770"/>
                    <a:pt x="4412" y="1664"/>
                    <a:pt x="4605" y="1551"/>
                  </a:cubicBezTo>
                  <a:cubicBezTo>
                    <a:pt x="4852" y="1438"/>
                    <a:pt x="5078" y="1331"/>
                    <a:pt x="5351" y="1331"/>
                  </a:cubicBezTo>
                  <a:cubicBezTo>
                    <a:pt x="5710" y="1331"/>
                    <a:pt x="6043" y="1631"/>
                    <a:pt x="6076" y="1997"/>
                  </a:cubicBezTo>
                  <a:lnTo>
                    <a:pt x="6156" y="1997"/>
                  </a:lnTo>
                  <a:cubicBezTo>
                    <a:pt x="6129" y="1577"/>
                    <a:pt x="5743" y="1245"/>
                    <a:pt x="5351" y="1245"/>
                  </a:cubicBezTo>
                  <a:cubicBezTo>
                    <a:pt x="5328" y="1242"/>
                    <a:pt x="5305" y="1241"/>
                    <a:pt x="5282" y="1241"/>
                  </a:cubicBezTo>
                  <a:cubicBezTo>
                    <a:pt x="5035" y="1241"/>
                    <a:pt x="4804" y="1367"/>
                    <a:pt x="4579" y="1464"/>
                  </a:cubicBezTo>
                  <a:cubicBezTo>
                    <a:pt x="4379" y="1577"/>
                    <a:pt x="4160" y="1690"/>
                    <a:pt x="3940" y="1717"/>
                  </a:cubicBezTo>
                  <a:cubicBezTo>
                    <a:pt x="3904" y="1722"/>
                    <a:pt x="3868" y="1724"/>
                    <a:pt x="3832" y="1724"/>
                  </a:cubicBezTo>
                  <a:cubicBezTo>
                    <a:pt x="3469" y="1724"/>
                    <a:pt x="3083" y="1486"/>
                    <a:pt x="2829" y="1105"/>
                  </a:cubicBezTo>
                  <a:cubicBezTo>
                    <a:pt x="2802" y="1052"/>
                    <a:pt x="2749" y="998"/>
                    <a:pt x="2716" y="939"/>
                  </a:cubicBezTo>
                  <a:cubicBezTo>
                    <a:pt x="2609" y="772"/>
                    <a:pt x="2523" y="606"/>
                    <a:pt x="2356" y="499"/>
                  </a:cubicBezTo>
                  <a:cubicBezTo>
                    <a:pt x="2188" y="375"/>
                    <a:pt x="1987" y="337"/>
                    <a:pt x="1777" y="337"/>
                  </a:cubicBezTo>
                  <a:cubicBezTo>
                    <a:pt x="1604" y="337"/>
                    <a:pt x="1425" y="362"/>
                    <a:pt x="1252" y="386"/>
                  </a:cubicBezTo>
                  <a:lnTo>
                    <a:pt x="1112" y="386"/>
                  </a:lnTo>
                  <a:cubicBezTo>
                    <a:pt x="1032" y="397"/>
                    <a:pt x="945" y="404"/>
                    <a:pt x="858" y="404"/>
                  </a:cubicBezTo>
                  <a:cubicBezTo>
                    <a:pt x="521" y="404"/>
                    <a:pt x="172" y="307"/>
                    <a:pt x="87"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8;p45">
              <a:extLst>
                <a:ext uri="{FF2B5EF4-FFF2-40B4-BE49-F238E27FC236}">
                  <a16:creationId xmlns:a16="http://schemas.microsoft.com/office/drawing/2014/main" id="{BD00AA62-EC0D-1500-91D5-6DDA26B3B2C5}"/>
                </a:ext>
              </a:extLst>
            </p:cNvPr>
            <p:cNvSpPr/>
            <p:nvPr/>
          </p:nvSpPr>
          <p:spPr>
            <a:xfrm>
              <a:off x="2726555" y="1594061"/>
              <a:ext cx="32851" cy="156430"/>
            </a:xfrm>
            <a:custGeom>
              <a:avLst/>
              <a:gdLst/>
              <a:ahLst/>
              <a:cxnLst/>
              <a:rect l="l" t="t" r="r" b="b"/>
              <a:pathLst>
                <a:path w="886" h="4219" extrusionOk="0">
                  <a:moveTo>
                    <a:pt x="53" y="0"/>
                  </a:moveTo>
                  <a:lnTo>
                    <a:pt x="0" y="27"/>
                  </a:lnTo>
                  <a:cubicBezTo>
                    <a:pt x="53" y="226"/>
                    <a:pt x="220" y="393"/>
                    <a:pt x="359" y="526"/>
                  </a:cubicBezTo>
                  <a:cubicBezTo>
                    <a:pt x="552" y="692"/>
                    <a:pt x="719" y="858"/>
                    <a:pt x="752" y="1085"/>
                  </a:cubicBezTo>
                  <a:cubicBezTo>
                    <a:pt x="805" y="1357"/>
                    <a:pt x="612" y="1637"/>
                    <a:pt x="446" y="1890"/>
                  </a:cubicBezTo>
                  <a:lnTo>
                    <a:pt x="419" y="1943"/>
                  </a:lnTo>
                  <a:cubicBezTo>
                    <a:pt x="253" y="2189"/>
                    <a:pt x="27" y="2608"/>
                    <a:pt x="253" y="2941"/>
                  </a:cubicBezTo>
                  <a:cubicBezTo>
                    <a:pt x="306" y="3021"/>
                    <a:pt x="386" y="3081"/>
                    <a:pt x="472" y="3134"/>
                  </a:cubicBezTo>
                  <a:cubicBezTo>
                    <a:pt x="499" y="3161"/>
                    <a:pt x="526" y="3161"/>
                    <a:pt x="552" y="3187"/>
                  </a:cubicBezTo>
                  <a:cubicBezTo>
                    <a:pt x="639" y="3247"/>
                    <a:pt x="752" y="3387"/>
                    <a:pt x="752" y="3493"/>
                  </a:cubicBezTo>
                  <a:cubicBezTo>
                    <a:pt x="719" y="3606"/>
                    <a:pt x="639" y="3720"/>
                    <a:pt x="552" y="3799"/>
                  </a:cubicBezTo>
                  <a:cubicBezTo>
                    <a:pt x="446" y="3912"/>
                    <a:pt x="333" y="4052"/>
                    <a:pt x="386" y="4219"/>
                  </a:cubicBezTo>
                  <a:lnTo>
                    <a:pt x="472" y="4185"/>
                  </a:lnTo>
                  <a:cubicBezTo>
                    <a:pt x="419" y="4079"/>
                    <a:pt x="526" y="3966"/>
                    <a:pt x="612" y="3853"/>
                  </a:cubicBezTo>
                  <a:cubicBezTo>
                    <a:pt x="719" y="3746"/>
                    <a:pt x="805" y="3633"/>
                    <a:pt x="832" y="3520"/>
                  </a:cubicBezTo>
                  <a:cubicBezTo>
                    <a:pt x="832" y="3387"/>
                    <a:pt x="779" y="3247"/>
                    <a:pt x="612" y="3134"/>
                  </a:cubicBezTo>
                  <a:cubicBezTo>
                    <a:pt x="586" y="3107"/>
                    <a:pt x="552" y="3081"/>
                    <a:pt x="526" y="3054"/>
                  </a:cubicBezTo>
                  <a:cubicBezTo>
                    <a:pt x="446" y="2994"/>
                    <a:pt x="386" y="2941"/>
                    <a:pt x="333" y="2888"/>
                  </a:cubicBezTo>
                  <a:cubicBezTo>
                    <a:pt x="113" y="2582"/>
                    <a:pt x="359" y="2163"/>
                    <a:pt x="472" y="1996"/>
                  </a:cubicBezTo>
                  <a:lnTo>
                    <a:pt x="526" y="1943"/>
                  </a:lnTo>
                  <a:cubicBezTo>
                    <a:pt x="692" y="1663"/>
                    <a:pt x="885" y="1391"/>
                    <a:pt x="832" y="1058"/>
                  </a:cubicBezTo>
                  <a:cubicBezTo>
                    <a:pt x="805" y="805"/>
                    <a:pt x="612" y="639"/>
                    <a:pt x="446" y="472"/>
                  </a:cubicBezTo>
                  <a:cubicBezTo>
                    <a:pt x="280" y="333"/>
                    <a:pt x="140" y="193"/>
                    <a:pt x="5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9;p45">
              <a:extLst>
                <a:ext uri="{FF2B5EF4-FFF2-40B4-BE49-F238E27FC236}">
                  <a16:creationId xmlns:a16="http://schemas.microsoft.com/office/drawing/2014/main" id="{A418E31A-D66E-A2D1-7FFA-E1C2D3CDE892}"/>
                </a:ext>
              </a:extLst>
            </p:cNvPr>
            <p:cNvSpPr/>
            <p:nvPr/>
          </p:nvSpPr>
          <p:spPr>
            <a:xfrm>
              <a:off x="2747022" y="1678412"/>
              <a:ext cx="224282" cy="74044"/>
            </a:xfrm>
            <a:custGeom>
              <a:avLst/>
              <a:gdLst/>
              <a:ahLst/>
              <a:cxnLst/>
              <a:rect l="l" t="t" r="r" b="b"/>
              <a:pathLst>
                <a:path w="6049" h="1997" extrusionOk="0">
                  <a:moveTo>
                    <a:pt x="5962" y="1"/>
                  </a:moveTo>
                  <a:cubicBezTo>
                    <a:pt x="5882" y="333"/>
                    <a:pt x="5769" y="693"/>
                    <a:pt x="5523" y="746"/>
                  </a:cubicBezTo>
                  <a:cubicBezTo>
                    <a:pt x="5499" y="750"/>
                    <a:pt x="5476" y="752"/>
                    <a:pt x="5453" y="752"/>
                  </a:cubicBezTo>
                  <a:cubicBezTo>
                    <a:pt x="5283" y="752"/>
                    <a:pt x="5134" y="649"/>
                    <a:pt x="4964" y="526"/>
                  </a:cubicBezTo>
                  <a:cubicBezTo>
                    <a:pt x="4911" y="500"/>
                    <a:pt x="4858" y="446"/>
                    <a:pt x="4798" y="413"/>
                  </a:cubicBezTo>
                  <a:cubicBezTo>
                    <a:pt x="4597" y="289"/>
                    <a:pt x="4374" y="235"/>
                    <a:pt x="4150" y="235"/>
                  </a:cubicBezTo>
                  <a:cubicBezTo>
                    <a:pt x="3628" y="235"/>
                    <a:pt x="3095" y="526"/>
                    <a:pt x="2802" y="912"/>
                  </a:cubicBezTo>
                  <a:cubicBezTo>
                    <a:pt x="2722" y="1025"/>
                    <a:pt x="2662" y="1138"/>
                    <a:pt x="2609" y="1218"/>
                  </a:cubicBezTo>
                  <a:cubicBezTo>
                    <a:pt x="2529" y="1358"/>
                    <a:pt x="2442" y="1471"/>
                    <a:pt x="2362" y="1578"/>
                  </a:cubicBezTo>
                  <a:cubicBezTo>
                    <a:pt x="2186" y="1802"/>
                    <a:pt x="1972" y="1916"/>
                    <a:pt x="1792" y="1916"/>
                  </a:cubicBezTo>
                  <a:cubicBezTo>
                    <a:pt x="1768" y="1916"/>
                    <a:pt x="1746" y="1914"/>
                    <a:pt x="1724" y="1910"/>
                  </a:cubicBezTo>
                  <a:cubicBezTo>
                    <a:pt x="1531" y="1884"/>
                    <a:pt x="1391" y="1804"/>
                    <a:pt x="1225" y="1691"/>
                  </a:cubicBezTo>
                  <a:cubicBezTo>
                    <a:pt x="1112" y="1578"/>
                    <a:pt x="945" y="1471"/>
                    <a:pt x="779" y="1445"/>
                  </a:cubicBezTo>
                  <a:cubicBezTo>
                    <a:pt x="729" y="1430"/>
                    <a:pt x="678" y="1424"/>
                    <a:pt x="627" y="1424"/>
                  </a:cubicBezTo>
                  <a:cubicBezTo>
                    <a:pt x="362" y="1424"/>
                    <a:pt x="95" y="1601"/>
                    <a:pt x="0" y="1857"/>
                  </a:cubicBezTo>
                  <a:lnTo>
                    <a:pt x="87" y="1884"/>
                  </a:lnTo>
                  <a:cubicBezTo>
                    <a:pt x="154" y="1676"/>
                    <a:pt x="402" y="1506"/>
                    <a:pt x="645" y="1506"/>
                  </a:cubicBezTo>
                  <a:cubicBezTo>
                    <a:pt x="690" y="1506"/>
                    <a:pt x="735" y="1512"/>
                    <a:pt x="779" y="1524"/>
                  </a:cubicBezTo>
                  <a:cubicBezTo>
                    <a:pt x="919" y="1551"/>
                    <a:pt x="1058" y="1664"/>
                    <a:pt x="1198" y="1744"/>
                  </a:cubicBezTo>
                  <a:cubicBezTo>
                    <a:pt x="1331" y="1857"/>
                    <a:pt x="1497" y="1970"/>
                    <a:pt x="1697" y="1997"/>
                  </a:cubicBezTo>
                  <a:lnTo>
                    <a:pt x="1777" y="1997"/>
                  </a:lnTo>
                  <a:cubicBezTo>
                    <a:pt x="1996" y="1997"/>
                    <a:pt x="2223" y="1857"/>
                    <a:pt x="2416" y="1637"/>
                  </a:cubicBezTo>
                  <a:cubicBezTo>
                    <a:pt x="2529" y="1524"/>
                    <a:pt x="2609" y="1385"/>
                    <a:pt x="2662" y="1278"/>
                  </a:cubicBezTo>
                  <a:cubicBezTo>
                    <a:pt x="2748" y="1165"/>
                    <a:pt x="2802" y="1079"/>
                    <a:pt x="2861" y="972"/>
                  </a:cubicBezTo>
                  <a:cubicBezTo>
                    <a:pt x="3150" y="605"/>
                    <a:pt x="3655" y="332"/>
                    <a:pt x="4151" y="332"/>
                  </a:cubicBezTo>
                  <a:cubicBezTo>
                    <a:pt x="4366" y="332"/>
                    <a:pt x="4578" y="383"/>
                    <a:pt x="4771" y="500"/>
                  </a:cubicBezTo>
                  <a:cubicBezTo>
                    <a:pt x="4824" y="526"/>
                    <a:pt x="4884" y="553"/>
                    <a:pt x="4938" y="613"/>
                  </a:cubicBezTo>
                  <a:cubicBezTo>
                    <a:pt x="5090" y="710"/>
                    <a:pt x="5264" y="836"/>
                    <a:pt x="5467" y="836"/>
                  </a:cubicBezTo>
                  <a:cubicBezTo>
                    <a:pt x="5485" y="836"/>
                    <a:pt x="5504" y="835"/>
                    <a:pt x="5523" y="832"/>
                  </a:cubicBezTo>
                  <a:cubicBezTo>
                    <a:pt x="5882" y="779"/>
                    <a:pt x="5989" y="247"/>
                    <a:pt x="6049" y="27"/>
                  </a:cubicBezTo>
                  <a:lnTo>
                    <a:pt x="5962" y="1"/>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0;p45">
              <a:extLst>
                <a:ext uri="{FF2B5EF4-FFF2-40B4-BE49-F238E27FC236}">
                  <a16:creationId xmlns:a16="http://schemas.microsoft.com/office/drawing/2014/main" id="{87D307C9-6822-BE4B-1801-BA886E5A5BB7}"/>
                </a:ext>
              </a:extLst>
            </p:cNvPr>
            <p:cNvSpPr/>
            <p:nvPr/>
          </p:nvSpPr>
          <p:spPr>
            <a:xfrm>
              <a:off x="2751212" y="1752233"/>
              <a:ext cx="217867" cy="157394"/>
            </a:xfrm>
            <a:custGeom>
              <a:avLst/>
              <a:gdLst/>
              <a:ahLst/>
              <a:cxnLst/>
              <a:rect l="l" t="t" r="r" b="b"/>
              <a:pathLst>
                <a:path w="5876" h="4245" extrusionOk="0">
                  <a:moveTo>
                    <a:pt x="340" y="0"/>
                  </a:moveTo>
                  <a:cubicBezTo>
                    <a:pt x="225" y="0"/>
                    <a:pt x="109" y="20"/>
                    <a:pt x="0" y="59"/>
                  </a:cubicBezTo>
                  <a:lnTo>
                    <a:pt x="54" y="146"/>
                  </a:lnTo>
                  <a:cubicBezTo>
                    <a:pt x="149" y="105"/>
                    <a:pt x="252" y="86"/>
                    <a:pt x="355" y="86"/>
                  </a:cubicBezTo>
                  <a:cubicBezTo>
                    <a:pt x="611" y="86"/>
                    <a:pt x="869" y="205"/>
                    <a:pt x="1025" y="418"/>
                  </a:cubicBezTo>
                  <a:cubicBezTo>
                    <a:pt x="1112" y="531"/>
                    <a:pt x="1165" y="645"/>
                    <a:pt x="1218" y="751"/>
                  </a:cubicBezTo>
                  <a:cubicBezTo>
                    <a:pt x="1251" y="864"/>
                    <a:pt x="1278" y="951"/>
                    <a:pt x="1331" y="1030"/>
                  </a:cubicBezTo>
                  <a:cubicBezTo>
                    <a:pt x="1555" y="1424"/>
                    <a:pt x="2012" y="1683"/>
                    <a:pt x="2477" y="1683"/>
                  </a:cubicBezTo>
                  <a:cubicBezTo>
                    <a:pt x="2539" y="1683"/>
                    <a:pt x="2601" y="1679"/>
                    <a:pt x="2662" y="1669"/>
                  </a:cubicBezTo>
                  <a:cubicBezTo>
                    <a:pt x="2855" y="1616"/>
                    <a:pt x="3021" y="1556"/>
                    <a:pt x="3188" y="1476"/>
                  </a:cubicBezTo>
                  <a:cubicBezTo>
                    <a:pt x="3327" y="1416"/>
                    <a:pt x="3467" y="1363"/>
                    <a:pt x="3607" y="1337"/>
                  </a:cubicBezTo>
                  <a:cubicBezTo>
                    <a:pt x="3690" y="1313"/>
                    <a:pt x="3778" y="1300"/>
                    <a:pt x="3866" y="1300"/>
                  </a:cubicBezTo>
                  <a:cubicBezTo>
                    <a:pt x="4104" y="1300"/>
                    <a:pt x="4337" y="1393"/>
                    <a:pt x="4439" y="1616"/>
                  </a:cubicBezTo>
                  <a:cubicBezTo>
                    <a:pt x="4518" y="1782"/>
                    <a:pt x="4465" y="1975"/>
                    <a:pt x="4412" y="2195"/>
                  </a:cubicBezTo>
                  <a:cubicBezTo>
                    <a:pt x="4352" y="2361"/>
                    <a:pt x="4299" y="2528"/>
                    <a:pt x="4325" y="2694"/>
                  </a:cubicBezTo>
                  <a:cubicBezTo>
                    <a:pt x="4379" y="3000"/>
                    <a:pt x="4632" y="3246"/>
                    <a:pt x="4938" y="3279"/>
                  </a:cubicBezTo>
                  <a:lnTo>
                    <a:pt x="5157" y="3279"/>
                  </a:lnTo>
                  <a:cubicBezTo>
                    <a:pt x="5219" y="3279"/>
                    <a:pt x="5279" y="3276"/>
                    <a:pt x="5334" y="3276"/>
                  </a:cubicBezTo>
                  <a:cubicBezTo>
                    <a:pt x="5449" y="3276"/>
                    <a:pt x="5544" y="3291"/>
                    <a:pt x="5603" y="3386"/>
                  </a:cubicBezTo>
                  <a:cubicBezTo>
                    <a:pt x="5683" y="3472"/>
                    <a:pt x="5656" y="3612"/>
                    <a:pt x="5656" y="3745"/>
                  </a:cubicBezTo>
                  <a:lnTo>
                    <a:pt x="5656" y="3805"/>
                  </a:lnTo>
                  <a:cubicBezTo>
                    <a:pt x="5630" y="3971"/>
                    <a:pt x="5683" y="4191"/>
                    <a:pt x="5849" y="4244"/>
                  </a:cubicBezTo>
                  <a:lnTo>
                    <a:pt x="5876" y="4164"/>
                  </a:lnTo>
                  <a:cubicBezTo>
                    <a:pt x="5743" y="4111"/>
                    <a:pt x="5709" y="3945"/>
                    <a:pt x="5743" y="3805"/>
                  </a:cubicBezTo>
                  <a:lnTo>
                    <a:pt x="5743" y="3745"/>
                  </a:lnTo>
                  <a:cubicBezTo>
                    <a:pt x="5743" y="3612"/>
                    <a:pt x="5769" y="3446"/>
                    <a:pt x="5683" y="3333"/>
                  </a:cubicBezTo>
                  <a:cubicBezTo>
                    <a:pt x="5577" y="3207"/>
                    <a:pt x="5441" y="3191"/>
                    <a:pt x="5297" y="3191"/>
                  </a:cubicBezTo>
                  <a:cubicBezTo>
                    <a:pt x="5251" y="3191"/>
                    <a:pt x="5204" y="3193"/>
                    <a:pt x="5157" y="3193"/>
                  </a:cubicBezTo>
                  <a:lnTo>
                    <a:pt x="4938" y="3193"/>
                  </a:lnTo>
                  <a:cubicBezTo>
                    <a:pt x="4685" y="3166"/>
                    <a:pt x="4465" y="2947"/>
                    <a:pt x="4412" y="2694"/>
                  </a:cubicBezTo>
                  <a:cubicBezTo>
                    <a:pt x="4412" y="2528"/>
                    <a:pt x="4439" y="2361"/>
                    <a:pt x="4492" y="2222"/>
                  </a:cubicBezTo>
                  <a:cubicBezTo>
                    <a:pt x="4545" y="2002"/>
                    <a:pt x="4605" y="1782"/>
                    <a:pt x="4492" y="1556"/>
                  </a:cubicBezTo>
                  <a:cubicBezTo>
                    <a:pt x="4385" y="1323"/>
                    <a:pt x="4121" y="1221"/>
                    <a:pt x="3842" y="1221"/>
                  </a:cubicBezTo>
                  <a:cubicBezTo>
                    <a:pt x="3754" y="1221"/>
                    <a:pt x="3666" y="1231"/>
                    <a:pt x="3580" y="1250"/>
                  </a:cubicBezTo>
                  <a:cubicBezTo>
                    <a:pt x="3440" y="1283"/>
                    <a:pt x="3301" y="1337"/>
                    <a:pt x="3161" y="1390"/>
                  </a:cubicBezTo>
                  <a:cubicBezTo>
                    <a:pt x="2995" y="1476"/>
                    <a:pt x="2828" y="1556"/>
                    <a:pt x="2635" y="1583"/>
                  </a:cubicBezTo>
                  <a:cubicBezTo>
                    <a:pt x="2573" y="1594"/>
                    <a:pt x="2510" y="1600"/>
                    <a:pt x="2447" y="1600"/>
                  </a:cubicBezTo>
                  <a:cubicBezTo>
                    <a:pt x="2030" y="1600"/>
                    <a:pt x="1608" y="1359"/>
                    <a:pt x="1418" y="977"/>
                  </a:cubicBezTo>
                  <a:cubicBezTo>
                    <a:pt x="1358" y="891"/>
                    <a:pt x="1331" y="811"/>
                    <a:pt x="1278" y="724"/>
                  </a:cubicBezTo>
                  <a:cubicBezTo>
                    <a:pt x="1251" y="618"/>
                    <a:pt x="1191" y="478"/>
                    <a:pt x="1112" y="365"/>
                  </a:cubicBezTo>
                  <a:cubicBezTo>
                    <a:pt x="930" y="126"/>
                    <a:pt x="635" y="0"/>
                    <a:pt x="34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1;p45">
              <a:extLst>
                <a:ext uri="{FF2B5EF4-FFF2-40B4-BE49-F238E27FC236}">
                  <a16:creationId xmlns:a16="http://schemas.microsoft.com/office/drawing/2014/main" id="{D5A10100-05C2-2321-5D82-9CEEC53132D6}"/>
                </a:ext>
              </a:extLst>
            </p:cNvPr>
            <p:cNvSpPr/>
            <p:nvPr/>
          </p:nvSpPr>
          <p:spPr>
            <a:xfrm>
              <a:off x="2645356" y="1746857"/>
              <a:ext cx="100702" cy="189651"/>
            </a:xfrm>
            <a:custGeom>
              <a:avLst/>
              <a:gdLst/>
              <a:ahLst/>
              <a:cxnLst/>
              <a:rect l="l" t="t" r="r" b="b"/>
              <a:pathLst>
                <a:path w="2716" h="5115" extrusionOk="0">
                  <a:moveTo>
                    <a:pt x="2504" y="1"/>
                  </a:moveTo>
                  <a:cubicBezTo>
                    <a:pt x="2179" y="1"/>
                    <a:pt x="1854" y="242"/>
                    <a:pt x="1718" y="537"/>
                  </a:cubicBezTo>
                  <a:cubicBezTo>
                    <a:pt x="1551" y="929"/>
                    <a:pt x="1638" y="1368"/>
                    <a:pt x="1718" y="1675"/>
                  </a:cubicBezTo>
                  <a:lnTo>
                    <a:pt x="1744" y="1761"/>
                  </a:lnTo>
                  <a:cubicBezTo>
                    <a:pt x="1778" y="1954"/>
                    <a:pt x="1831" y="2174"/>
                    <a:pt x="1804" y="2367"/>
                  </a:cubicBezTo>
                  <a:cubicBezTo>
                    <a:pt x="1744" y="2559"/>
                    <a:pt x="1578" y="2759"/>
                    <a:pt x="1385" y="2839"/>
                  </a:cubicBezTo>
                  <a:cubicBezTo>
                    <a:pt x="1305" y="2866"/>
                    <a:pt x="1219" y="2866"/>
                    <a:pt x="1165" y="2892"/>
                  </a:cubicBezTo>
                  <a:cubicBezTo>
                    <a:pt x="1079" y="2892"/>
                    <a:pt x="1026" y="2892"/>
                    <a:pt x="946" y="2925"/>
                  </a:cubicBezTo>
                  <a:cubicBezTo>
                    <a:pt x="527" y="3032"/>
                    <a:pt x="247" y="3504"/>
                    <a:pt x="334" y="3923"/>
                  </a:cubicBezTo>
                  <a:cubicBezTo>
                    <a:pt x="360" y="4030"/>
                    <a:pt x="387" y="4143"/>
                    <a:pt x="413" y="4223"/>
                  </a:cubicBezTo>
                  <a:cubicBezTo>
                    <a:pt x="500" y="4389"/>
                    <a:pt x="553" y="4529"/>
                    <a:pt x="527" y="4695"/>
                  </a:cubicBezTo>
                  <a:cubicBezTo>
                    <a:pt x="500" y="4888"/>
                    <a:pt x="194" y="5028"/>
                    <a:pt x="1" y="5028"/>
                  </a:cubicBezTo>
                  <a:lnTo>
                    <a:pt x="1" y="5115"/>
                  </a:lnTo>
                  <a:cubicBezTo>
                    <a:pt x="221" y="5115"/>
                    <a:pt x="580" y="4948"/>
                    <a:pt x="613" y="4695"/>
                  </a:cubicBezTo>
                  <a:cubicBezTo>
                    <a:pt x="640" y="4529"/>
                    <a:pt x="553" y="4363"/>
                    <a:pt x="500" y="4196"/>
                  </a:cubicBezTo>
                  <a:cubicBezTo>
                    <a:pt x="473" y="4116"/>
                    <a:pt x="413" y="4003"/>
                    <a:pt x="413" y="3923"/>
                  </a:cubicBezTo>
                  <a:cubicBezTo>
                    <a:pt x="334" y="3531"/>
                    <a:pt x="613" y="3092"/>
                    <a:pt x="972" y="3005"/>
                  </a:cubicBezTo>
                  <a:cubicBezTo>
                    <a:pt x="1026" y="2979"/>
                    <a:pt x="1112" y="2979"/>
                    <a:pt x="1165" y="2979"/>
                  </a:cubicBezTo>
                  <a:cubicBezTo>
                    <a:pt x="1245" y="2952"/>
                    <a:pt x="1332" y="2952"/>
                    <a:pt x="1412" y="2925"/>
                  </a:cubicBezTo>
                  <a:cubicBezTo>
                    <a:pt x="1638" y="2839"/>
                    <a:pt x="1831" y="2619"/>
                    <a:pt x="1884" y="2367"/>
                  </a:cubicBezTo>
                  <a:cubicBezTo>
                    <a:pt x="1944" y="2147"/>
                    <a:pt x="1857" y="1954"/>
                    <a:pt x="1831" y="1728"/>
                  </a:cubicBezTo>
                  <a:lnTo>
                    <a:pt x="1804" y="1675"/>
                  </a:lnTo>
                  <a:cubicBezTo>
                    <a:pt x="1691" y="1202"/>
                    <a:pt x="1691" y="843"/>
                    <a:pt x="1804" y="563"/>
                  </a:cubicBezTo>
                  <a:cubicBezTo>
                    <a:pt x="1918" y="319"/>
                    <a:pt x="2197" y="87"/>
                    <a:pt x="2491" y="87"/>
                  </a:cubicBezTo>
                  <a:cubicBezTo>
                    <a:pt x="2557" y="87"/>
                    <a:pt x="2624" y="99"/>
                    <a:pt x="2689" y="124"/>
                  </a:cubicBezTo>
                  <a:lnTo>
                    <a:pt x="2716" y="38"/>
                  </a:lnTo>
                  <a:cubicBezTo>
                    <a:pt x="2646" y="13"/>
                    <a:pt x="2575" y="1"/>
                    <a:pt x="250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2;p45">
              <a:extLst>
                <a:ext uri="{FF2B5EF4-FFF2-40B4-BE49-F238E27FC236}">
                  <a16:creationId xmlns:a16="http://schemas.microsoft.com/office/drawing/2014/main" id="{51B0629B-9E39-3FD4-EC15-977BBEB567E4}"/>
                </a:ext>
              </a:extLst>
            </p:cNvPr>
            <p:cNvSpPr/>
            <p:nvPr/>
          </p:nvSpPr>
          <p:spPr>
            <a:xfrm>
              <a:off x="2435683" y="1745448"/>
              <a:ext cx="305185" cy="120984"/>
            </a:xfrm>
            <a:custGeom>
              <a:avLst/>
              <a:gdLst/>
              <a:ahLst/>
              <a:cxnLst/>
              <a:rect l="l" t="t" r="r" b="b"/>
              <a:pathLst>
                <a:path w="8231" h="3263" extrusionOk="0">
                  <a:moveTo>
                    <a:pt x="7834" y="1"/>
                  </a:moveTo>
                  <a:cubicBezTo>
                    <a:pt x="7381" y="1"/>
                    <a:pt x="6898" y="178"/>
                    <a:pt x="6514" y="521"/>
                  </a:cubicBezTo>
                  <a:cubicBezTo>
                    <a:pt x="6102" y="854"/>
                    <a:pt x="5796" y="1353"/>
                    <a:pt x="5516" y="2045"/>
                  </a:cubicBezTo>
                  <a:lnTo>
                    <a:pt x="5516" y="2072"/>
                  </a:lnTo>
                  <a:cubicBezTo>
                    <a:pt x="5436" y="2265"/>
                    <a:pt x="5376" y="2464"/>
                    <a:pt x="5210" y="2571"/>
                  </a:cubicBezTo>
                  <a:cubicBezTo>
                    <a:pt x="5124" y="2631"/>
                    <a:pt x="5029" y="2657"/>
                    <a:pt x="4928" y="2657"/>
                  </a:cubicBezTo>
                  <a:cubicBezTo>
                    <a:pt x="4708" y="2657"/>
                    <a:pt x="4458" y="2537"/>
                    <a:pt x="4212" y="2405"/>
                  </a:cubicBezTo>
                  <a:cubicBezTo>
                    <a:pt x="3800" y="2185"/>
                    <a:pt x="3354" y="1965"/>
                    <a:pt x="2881" y="1932"/>
                  </a:cubicBezTo>
                  <a:cubicBezTo>
                    <a:pt x="2829" y="1927"/>
                    <a:pt x="2777" y="1924"/>
                    <a:pt x="2725" y="1924"/>
                  </a:cubicBezTo>
                  <a:cubicBezTo>
                    <a:pt x="2259" y="1924"/>
                    <a:pt x="1835" y="2135"/>
                    <a:pt x="1637" y="2464"/>
                  </a:cubicBezTo>
                  <a:cubicBezTo>
                    <a:pt x="1577" y="2518"/>
                    <a:pt x="1524" y="2597"/>
                    <a:pt x="1497" y="2684"/>
                  </a:cubicBezTo>
                  <a:cubicBezTo>
                    <a:pt x="1411" y="2824"/>
                    <a:pt x="1358" y="2963"/>
                    <a:pt x="1218" y="3070"/>
                  </a:cubicBezTo>
                  <a:cubicBezTo>
                    <a:pt x="1124" y="3146"/>
                    <a:pt x="1006" y="3183"/>
                    <a:pt x="881" y="3183"/>
                  </a:cubicBezTo>
                  <a:cubicBezTo>
                    <a:pt x="819" y="3183"/>
                    <a:pt x="756" y="3174"/>
                    <a:pt x="692" y="3156"/>
                  </a:cubicBezTo>
                  <a:cubicBezTo>
                    <a:pt x="639" y="3130"/>
                    <a:pt x="579" y="3097"/>
                    <a:pt x="526" y="3070"/>
                  </a:cubicBezTo>
                  <a:cubicBezTo>
                    <a:pt x="410" y="3014"/>
                    <a:pt x="281" y="2942"/>
                    <a:pt x="157" y="2942"/>
                  </a:cubicBezTo>
                  <a:cubicBezTo>
                    <a:pt x="103" y="2942"/>
                    <a:pt x="50" y="2956"/>
                    <a:pt x="0" y="2990"/>
                  </a:cubicBezTo>
                  <a:lnTo>
                    <a:pt x="53" y="3070"/>
                  </a:lnTo>
                  <a:cubicBezTo>
                    <a:pt x="86" y="3047"/>
                    <a:pt x="124" y="3037"/>
                    <a:pt x="163" y="3037"/>
                  </a:cubicBezTo>
                  <a:cubicBezTo>
                    <a:pt x="261" y="3037"/>
                    <a:pt x="373" y="3095"/>
                    <a:pt x="473" y="3156"/>
                  </a:cubicBezTo>
                  <a:cubicBezTo>
                    <a:pt x="552" y="3183"/>
                    <a:pt x="612" y="3210"/>
                    <a:pt x="666" y="3236"/>
                  </a:cubicBezTo>
                  <a:cubicBezTo>
                    <a:pt x="745" y="3263"/>
                    <a:pt x="805" y="3263"/>
                    <a:pt x="885" y="3263"/>
                  </a:cubicBezTo>
                  <a:cubicBezTo>
                    <a:pt x="1025" y="3263"/>
                    <a:pt x="1165" y="3210"/>
                    <a:pt x="1278" y="3130"/>
                  </a:cubicBezTo>
                  <a:cubicBezTo>
                    <a:pt x="1411" y="3017"/>
                    <a:pt x="1497" y="2877"/>
                    <a:pt x="1551" y="2737"/>
                  </a:cubicBezTo>
                  <a:cubicBezTo>
                    <a:pt x="1610" y="2657"/>
                    <a:pt x="1637" y="2571"/>
                    <a:pt x="1690" y="2491"/>
                  </a:cubicBezTo>
                  <a:cubicBezTo>
                    <a:pt x="1886" y="2195"/>
                    <a:pt x="2281" y="2010"/>
                    <a:pt x="2717" y="2010"/>
                  </a:cubicBezTo>
                  <a:cubicBezTo>
                    <a:pt x="2771" y="2010"/>
                    <a:pt x="2826" y="2013"/>
                    <a:pt x="2881" y="2019"/>
                  </a:cubicBezTo>
                  <a:cubicBezTo>
                    <a:pt x="3327" y="2045"/>
                    <a:pt x="3773" y="2265"/>
                    <a:pt x="4159" y="2491"/>
                  </a:cubicBezTo>
                  <a:cubicBezTo>
                    <a:pt x="4414" y="2619"/>
                    <a:pt x="4673" y="2735"/>
                    <a:pt x="4915" y="2735"/>
                  </a:cubicBezTo>
                  <a:cubicBezTo>
                    <a:pt x="5039" y="2735"/>
                    <a:pt x="5158" y="2705"/>
                    <a:pt x="5270" y="2631"/>
                  </a:cubicBezTo>
                  <a:cubicBezTo>
                    <a:pt x="5436" y="2518"/>
                    <a:pt x="5516" y="2298"/>
                    <a:pt x="5603" y="2098"/>
                  </a:cubicBezTo>
                  <a:lnTo>
                    <a:pt x="5603" y="2072"/>
                  </a:lnTo>
                  <a:cubicBezTo>
                    <a:pt x="5849" y="1406"/>
                    <a:pt x="6182" y="907"/>
                    <a:pt x="6568" y="575"/>
                  </a:cubicBezTo>
                  <a:cubicBezTo>
                    <a:pt x="6950" y="259"/>
                    <a:pt x="7399" y="87"/>
                    <a:pt x="7836" y="87"/>
                  </a:cubicBezTo>
                  <a:cubicBezTo>
                    <a:pt x="7970" y="87"/>
                    <a:pt x="8102" y="103"/>
                    <a:pt x="8231" y="136"/>
                  </a:cubicBezTo>
                  <a:lnTo>
                    <a:pt x="8231" y="49"/>
                  </a:lnTo>
                  <a:cubicBezTo>
                    <a:pt x="8104" y="17"/>
                    <a:pt x="7970" y="1"/>
                    <a:pt x="783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3;p45">
              <a:extLst>
                <a:ext uri="{FF2B5EF4-FFF2-40B4-BE49-F238E27FC236}">
                  <a16:creationId xmlns:a16="http://schemas.microsoft.com/office/drawing/2014/main" id="{F11EAE57-8C70-A877-0704-FCDFF03531C4}"/>
                </a:ext>
              </a:extLst>
            </p:cNvPr>
            <p:cNvSpPr/>
            <p:nvPr/>
          </p:nvSpPr>
          <p:spPr>
            <a:xfrm>
              <a:off x="2805085" y="1620312"/>
              <a:ext cx="82831" cy="55245"/>
            </a:xfrm>
            <a:custGeom>
              <a:avLst/>
              <a:gdLst/>
              <a:ahLst/>
              <a:cxnLst/>
              <a:rect l="l" t="t" r="r" b="b"/>
              <a:pathLst>
                <a:path w="2234" h="1490" extrusionOk="0">
                  <a:moveTo>
                    <a:pt x="521" y="1"/>
                  </a:moveTo>
                  <a:cubicBezTo>
                    <a:pt x="204" y="1"/>
                    <a:pt x="0" y="136"/>
                    <a:pt x="211" y="570"/>
                  </a:cubicBezTo>
                  <a:cubicBezTo>
                    <a:pt x="377" y="902"/>
                    <a:pt x="683" y="1122"/>
                    <a:pt x="1043" y="1288"/>
                  </a:cubicBezTo>
                  <a:cubicBezTo>
                    <a:pt x="1236" y="1375"/>
                    <a:pt x="1488" y="1455"/>
                    <a:pt x="1708" y="1481"/>
                  </a:cubicBezTo>
                  <a:cubicBezTo>
                    <a:pt x="1742" y="1487"/>
                    <a:pt x="1776" y="1490"/>
                    <a:pt x="1810" y="1490"/>
                  </a:cubicBezTo>
                  <a:cubicBezTo>
                    <a:pt x="1966" y="1490"/>
                    <a:pt x="2109" y="1425"/>
                    <a:pt x="2180" y="1288"/>
                  </a:cubicBezTo>
                  <a:cubicBezTo>
                    <a:pt x="2207" y="1235"/>
                    <a:pt x="2234" y="1148"/>
                    <a:pt x="2234" y="1095"/>
                  </a:cubicBezTo>
                  <a:cubicBezTo>
                    <a:pt x="2207" y="763"/>
                    <a:pt x="1928" y="483"/>
                    <a:pt x="1655" y="317"/>
                  </a:cubicBezTo>
                  <a:cubicBezTo>
                    <a:pt x="1485" y="210"/>
                    <a:pt x="915" y="1"/>
                    <a:pt x="521"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4;p45">
              <a:extLst>
                <a:ext uri="{FF2B5EF4-FFF2-40B4-BE49-F238E27FC236}">
                  <a16:creationId xmlns:a16="http://schemas.microsoft.com/office/drawing/2014/main" id="{417E7DBA-E473-7F39-83A0-4A238D4045AB}"/>
                </a:ext>
              </a:extLst>
            </p:cNvPr>
            <p:cNvSpPr/>
            <p:nvPr/>
          </p:nvSpPr>
          <p:spPr>
            <a:xfrm>
              <a:off x="2907382" y="1677448"/>
              <a:ext cx="33073" cy="33815"/>
            </a:xfrm>
            <a:custGeom>
              <a:avLst/>
              <a:gdLst/>
              <a:ahLst/>
              <a:cxnLst/>
              <a:rect l="l" t="t" r="r" b="b"/>
              <a:pathLst>
                <a:path w="892" h="912" extrusionOk="0">
                  <a:moveTo>
                    <a:pt x="446" y="0"/>
                  </a:moveTo>
                  <a:cubicBezTo>
                    <a:pt x="200" y="0"/>
                    <a:pt x="0" y="220"/>
                    <a:pt x="0" y="472"/>
                  </a:cubicBezTo>
                  <a:cubicBezTo>
                    <a:pt x="0" y="692"/>
                    <a:pt x="200" y="912"/>
                    <a:pt x="446" y="912"/>
                  </a:cubicBezTo>
                  <a:cubicBezTo>
                    <a:pt x="699" y="912"/>
                    <a:pt x="892" y="692"/>
                    <a:pt x="892" y="472"/>
                  </a:cubicBezTo>
                  <a:cubicBezTo>
                    <a:pt x="892" y="220"/>
                    <a:pt x="699" y="0"/>
                    <a:pt x="446" y="0"/>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5;p45">
              <a:extLst>
                <a:ext uri="{FF2B5EF4-FFF2-40B4-BE49-F238E27FC236}">
                  <a16:creationId xmlns:a16="http://schemas.microsoft.com/office/drawing/2014/main" id="{14BED6DC-9942-CBD0-D7E1-7539F1D1E099}"/>
                </a:ext>
              </a:extLst>
            </p:cNvPr>
            <p:cNvSpPr/>
            <p:nvPr/>
          </p:nvSpPr>
          <p:spPr>
            <a:xfrm>
              <a:off x="2589851" y="1926127"/>
              <a:ext cx="8194" cy="478151"/>
            </a:xfrm>
            <a:custGeom>
              <a:avLst/>
              <a:gdLst/>
              <a:ahLst/>
              <a:cxnLst/>
              <a:rect l="l" t="t" r="r" b="b"/>
              <a:pathLst>
                <a:path w="221" h="12896" extrusionOk="0">
                  <a:moveTo>
                    <a:pt x="167" y="0"/>
                  </a:moveTo>
                  <a:cubicBezTo>
                    <a:pt x="141" y="0"/>
                    <a:pt x="114" y="27"/>
                    <a:pt x="114" y="27"/>
                  </a:cubicBezTo>
                  <a:cubicBezTo>
                    <a:pt x="114" y="140"/>
                    <a:pt x="141" y="10340"/>
                    <a:pt x="1" y="12835"/>
                  </a:cubicBezTo>
                  <a:cubicBezTo>
                    <a:pt x="1" y="12862"/>
                    <a:pt x="27" y="12895"/>
                    <a:pt x="54" y="12895"/>
                  </a:cubicBezTo>
                  <a:lnTo>
                    <a:pt x="81" y="12862"/>
                  </a:lnTo>
                  <a:cubicBezTo>
                    <a:pt x="220" y="10340"/>
                    <a:pt x="194" y="140"/>
                    <a:pt x="194" y="27"/>
                  </a:cubicBezTo>
                  <a:cubicBezTo>
                    <a:pt x="194" y="27"/>
                    <a:pt x="194" y="0"/>
                    <a:pt x="167"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6;p45">
              <a:extLst>
                <a:ext uri="{FF2B5EF4-FFF2-40B4-BE49-F238E27FC236}">
                  <a16:creationId xmlns:a16="http://schemas.microsoft.com/office/drawing/2014/main" id="{05575421-87DB-D340-6502-CE89DEDABCEE}"/>
                </a:ext>
              </a:extLst>
            </p:cNvPr>
            <p:cNvSpPr/>
            <p:nvPr/>
          </p:nvSpPr>
          <p:spPr>
            <a:xfrm>
              <a:off x="2719399" y="2023788"/>
              <a:ext cx="94511" cy="94548"/>
            </a:xfrm>
            <a:custGeom>
              <a:avLst/>
              <a:gdLst/>
              <a:ahLst/>
              <a:cxnLst/>
              <a:rect l="l" t="t" r="r" b="b"/>
              <a:pathLst>
                <a:path w="2549" h="2550" extrusionOk="0">
                  <a:moveTo>
                    <a:pt x="1278" y="1"/>
                  </a:moveTo>
                  <a:cubicBezTo>
                    <a:pt x="552" y="1"/>
                    <a:pt x="0" y="580"/>
                    <a:pt x="0" y="1279"/>
                  </a:cubicBezTo>
                  <a:cubicBezTo>
                    <a:pt x="0" y="1997"/>
                    <a:pt x="552" y="2549"/>
                    <a:pt x="1278" y="2549"/>
                  </a:cubicBezTo>
                  <a:cubicBezTo>
                    <a:pt x="1970" y="2549"/>
                    <a:pt x="2549" y="1997"/>
                    <a:pt x="2549" y="1279"/>
                  </a:cubicBezTo>
                  <a:cubicBezTo>
                    <a:pt x="2549" y="580"/>
                    <a:pt x="1970" y="1"/>
                    <a:pt x="1278"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7;p45">
              <a:extLst>
                <a:ext uri="{FF2B5EF4-FFF2-40B4-BE49-F238E27FC236}">
                  <a16:creationId xmlns:a16="http://schemas.microsoft.com/office/drawing/2014/main" id="{F41F5DC8-0511-1146-B1AF-479D9E7D6066}"/>
                </a:ext>
              </a:extLst>
            </p:cNvPr>
            <p:cNvSpPr/>
            <p:nvPr/>
          </p:nvSpPr>
          <p:spPr>
            <a:xfrm>
              <a:off x="2927107" y="2021823"/>
              <a:ext cx="94548" cy="93547"/>
            </a:xfrm>
            <a:custGeom>
              <a:avLst/>
              <a:gdLst/>
              <a:ahLst/>
              <a:cxnLst/>
              <a:rect l="l" t="t" r="r" b="b"/>
              <a:pathLst>
                <a:path w="2550" h="2523" extrusionOk="0">
                  <a:moveTo>
                    <a:pt x="1272" y="1"/>
                  </a:moveTo>
                  <a:cubicBezTo>
                    <a:pt x="553" y="1"/>
                    <a:pt x="1" y="553"/>
                    <a:pt x="1" y="1272"/>
                  </a:cubicBezTo>
                  <a:cubicBezTo>
                    <a:pt x="1" y="1964"/>
                    <a:pt x="553" y="2523"/>
                    <a:pt x="1272" y="2523"/>
                  </a:cubicBezTo>
                  <a:cubicBezTo>
                    <a:pt x="1964" y="2523"/>
                    <a:pt x="2549" y="1964"/>
                    <a:pt x="2549" y="1272"/>
                  </a:cubicBezTo>
                  <a:cubicBezTo>
                    <a:pt x="2549" y="553"/>
                    <a:pt x="1964" y="1"/>
                    <a:pt x="1272"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8;p45">
              <a:extLst>
                <a:ext uri="{FF2B5EF4-FFF2-40B4-BE49-F238E27FC236}">
                  <a16:creationId xmlns:a16="http://schemas.microsoft.com/office/drawing/2014/main" id="{CFB64222-8C25-5E9D-89AF-CD9A8DB2A25D}"/>
                </a:ext>
              </a:extLst>
            </p:cNvPr>
            <p:cNvSpPr/>
            <p:nvPr/>
          </p:nvSpPr>
          <p:spPr>
            <a:xfrm>
              <a:off x="2805716" y="2135799"/>
              <a:ext cx="141896" cy="38042"/>
            </a:xfrm>
            <a:custGeom>
              <a:avLst/>
              <a:gdLst/>
              <a:ahLst/>
              <a:cxnLst/>
              <a:rect l="l" t="t" r="r" b="b"/>
              <a:pathLst>
                <a:path w="3827" h="1026" extrusionOk="0">
                  <a:moveTo>
                    <a:pt x="1" y="1"/>
                  </a:moveTo>
                  <a:cubicBezTo>
                    <a:pt x="1" y="1"/>
                    <a:pt x="221" y="1025"/>
                    <a:pt x="1804" y="1025"/>
                  </a:cubicBezTo>
                  <a:cubicBezTo>
                    <a:pt x="3740" y="1025"/>
                    <a:pt x="3827" y="1"/>
                    <a:pt x="3827"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9;p45">
              <a:extLst>
                <a:ext uri="{FF2B5EF4-FFF2-40B4-BE49-F238E27FC236}">
                  <a16:creationId xmlns:a16="http://schemas.microsoft.com/office/drawing/2014/main" id="{302D8B92-5992-1191-88AF-2C7D3BC11E4D}"/>
                </a:ext>
              </a:extLst>
            </p:cNvPr>
            <p:cNvSpPr/>
            <p:nvPr/>
          </p:nvSpPr>
          <p:spPr>
            <a:xfrm>
              <a:off x="2383107"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7" y="7546"/>
                    <a:pt x="4991" y="5849"/>
                    <a:pt x="4991" y="3773"/>
                  </a:cubicBezTo>
                  <a:cubicBezTo>
                    <a:pt x="4991" y="1691"/>
                    <a:pt x="3887" y="0"/>
                    <a:pt x="2496"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0;p45">
              <a:extLst>
                <a:ext uri="{FF2B5EF4-FFF2-40B4-BE49-F238E27FC236}">
                  <a16:creationId xmlns:a16="http://schemas.microsoft.com/office/drawing/2014/main" id="{31F07435-64D2-848B-1773-3F7EA7AE9FC0}"/>
                </a:ext>
              </a:extLst>
            </p:cNvPr>
            <p:cNvSpPr/>
            <p:nvPr/>
          </p:nvSpPr>
          <p:spPr>
            <a:xfrm>
              <a:off x="2362640"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0" y="7546"/>
                    <a:pt x="4991" y="5849"/>
                    <a:pt x="4991" y="3773"/>
                  </a:cubicBezTo>
                  <a:cubicBezTo>
                    <a:pt x="4991" y="1691"/>
                    <a:pt x="3880" y="0"/>
                    <a:pt x="2496" y="0"/>
                  </a:cubicBez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1;p45">
              <a:extLst>
                <a:ext uri="{FF2B5EF4-FFF2-40B4-BE49-F238E27FC236}">
                  <a16:creationId xmlns:a16="http://schemas.microsoft.com/office/drawing/2014/main" id="{554E53A9-4A74-9BC5-4CDD-5C6CBFCCA347}"/>
                </a:ext>
              </a:extLst>
            </p:cNvPr>
            <p:cNvSpPr/>
            <p:nvPr/>
          </p:nvSpPr>
          <p:spPr>
            <a:xfrm>
              <a:off x="2306134" y="2113108"/>
              <a:ext cx="146085" cy="6192"/>
            </a:xfrm>
            <a:custGeom>
              <a:avLst/>
              <a:gdLst/>
              <a:ahLst/>
              <a:cxnLst/>
              <a:rect l="l" t="t" r="r" b="b"/>
              <a:pathLst>
                <a:path w="3940" h="167" extrusionOk="0">
                  <a:moveTo>
                    <a:pt x="81" y="1"/>
                  </a:moveTo>
                  <a:cubicBezTo>
                    <a:pt x="28" y="1"/>
                    <a:pt x="1" y="61"/>
                    <a:pt x="1" y="87"/>
                  </a:cubicBezTo>
                  <a:cubicBezTo>
                    <a:pt x="1" y="140"/>
                    <a:pt x="28" y="167"/>
                    <a:pt x="81" y="167"/>
                  </a:cubicBezTo>
                  <a:lnTo>
                    <a:pt x="3853" y="167"/>
                  </a:lnTo>
                  <a:cubicBezTo>
                    <a:pt x="3907" y="167"/>
                    <a:pt x="3940" y="140"/>
                    <a:pt x="3940" y="87"/>
                  </a:cubicBezTo>
                  <a:cubicBezTo>
                    <a:pt x="3940" y="61"/>
                    <a:pt x="3907" y="1"/>
                    <a:pt x="3853"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2;p45">
              <a:extLst>
                <a:ext uri="{FF2B5EF4-FFF2-40B4-BE49-F238E27FC236}">
                  <a16:creationId xmlns:a16="http://schemas.microsoft.com/office/drawing/2014/main" id="{1CA54FBF-0379-6A96-0349-3AA1658777DE}"/>
                </a:ext>
              </a:extLst>
            </p:cNvPr>
            <p:cNvSpPr/>
            <p:nvPr/>
          </p:nvSpPr>
          <p:spPr>
            <a:xfrm>
              <a:off x="2291822" y="2089675"/>
              <a:ext cx="53355" cy="54319"/>
            </a:xfrm>
            <a:custGeom>
              <a:avLst/>
              <a:gdLst/>
              <a:ahLst/>
              <a:cxnLst/>
              <a:rect l="l" t="t" r="r" b="b"/>
              <a:pathLst>
                <a:path w="1439" h="1465" extrusionOk="0">
                  <a:moveTo>
                    <a:pt x="720" y="1"/>
                  </a:moveTo>
                  <a:cubicBezTo>
                    <a:pt x="300" y="1"/>
                    <a:pt x="1" y="333"/>
                    <a:pt x="1" y="719"/>
                  </a:cubicBezTo>
                  <a:cubicBezTo>
                    <a:pt x="1" y="1132"/>
                    <a:pt x="300" y="1464"/>
                    <a:pt x="720" y="1464"/>
                  </a:cubicBezTo>
                  <a:cubicBezTo>
                    <a:pt x="1106" y="1464"/>
                    <a:pt x="1438" y="1132"/>
                    <a:pt x="1438" y="719"/>
                  </a:cubicBezTo>
                  <a:cubicBezTo>
                    <a:pt x="1438" y="333"/>
                    <a:pt x="1106" y="1"/>
                    <a:pt x="720"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3;p45">
              <a:extLst>
                <a:ext uri="{FF2B5EF4-FFF2-40B4-BE49-F238E27FC236}">
                  <a16:creationId xmlns:a16="http://schemas.microsoft.com/office/drawing/2014/main" id="{185F5ABF-69B5-1E0B-01E8-F60CED5FE64E}"/>
                </a:ext>
              </a:extLst>
            </p:cNvPr>
            <p:cNvSpPr/>
            <p:nvPr/>
          </p:nvSpPr>
          <p:spPr>
            <a:xfrm>
              <a:off x="2497342" y="2517215"/>
              <a:ext cx="471737" cy="291911"/>
            </a:xfrm>
            <a:custGeom>
              <a:avLst/>
              <a:gdLst/>
              <a:ahLst/>
              <a:cxnLst/>
              <a:rect l="l" t="t" r="r" b="b"/>
              <a:pathLst>
                <a:path w="12723" h="7873" extrusionOk="0">
                  <a:moveTo>
                    <a:pt x="1" y="1"/>
                  </a:moveTo>
                  <a:lnTo>
                    <a:pt x="1" y="6681"/>
                  </a:lnTo>
                  <a:cubicBezTo>
                    <a:pt x="639" y="6934"/>
                    <a:pt x="1278" y="7127"/>
                    <a:pt x="1944" y="7293"/>
                  </a:cubicBezTo>
                  <a:cubicBezTo>
                    <a:pt x="2303" y="7400"/>
                    <a:pt x="2689" y="7486"/>
                    <a:pt x="3075" y="7566"/>
                  </a:cubicBezTo>
                  <a:lnTo>
                    <a:pt x="3075" y="7792"/>
                  </a:lnTo>
                  <a:lnTo>
                    <a:pt x="4712" y="7792"/>
                  </a:lnTo>
                  <a:cubicBezTo>
                    <a:pt x="5297" y="7845"/>
                    <a:pt x="5903" y="7872"/>
                    <a:pt x="6515" y="7872"/>
                  </a:cubicBezTo>
                  <a:cubicBezTo>
                    <a:pt x="8704" y="7872"/>
                    <a:pt x="10787" y="7513"/>
                    <a:pt x="12723" y="6794"/>
                  </a:cubicBezTo>
                  <a:lnTo>
                    <a:pt x="12723" y="1"/>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4;p45">
              <a:extLst>
                <a:ext uri="{FF2B5EF4-FFF2-40B4-BE49-F238E27FC236}">
                  <a16:creationId xmlns:a16="http://schemas.microsoft.com/office/drawing/2014/main" id="{3C8114D2-FDB2-4F76-3212-87C19CB111D4}"/>
                </a:ext>
              </a:extLst>
            </p:cNvPr>
            <p:cNvSpPr/>
            <p:nvPr/>
          </p:nvSpPr>
          <p:spPr>
            <a:xfrm>
              <a:off x="2497342" y="2517215"/>
              <a:ext cx="72079" cy="270443"/>
            </a:xfrm>
            <a:custGeom>
              <a:avLst/>
              <a:gdLst/>
              <a:ahLst/>
              <a:cxnLst/>
              <a:rect l="l" t="t" r="r" b="b"/>
              <a:pathLst>
                <a:path w="1944" h="7294" extrusionOk="0">
                  <a:moveTo>
                    <a:pt x="1" y="1"/>
                  </a:moveTo>
                  <a:lnTo>
                    <a:pt x="1" y="6681"/>
                  </a:lnTo>
                  <a:cubicBezTo>
                    <a:pt x="639" y="6934"/>
                    <a:pt x="1278" y="7127"/>
                    <a:pt x="1944" y="7293"/>
                  </a:cubicBezTo>
                  <a:lnTo>
                    <a:pt x="1944" y="1"/>
                  </a:ln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5;p45">
              <a:extLst>
                <a:ext uri="{FF2B5EF4-FFF2-40B4-BE49-F238E27FC236}">
                  <a16:creationId xmlns:a16="http://schemas.microsoft.com/office/drawing/2014/main" id="{00E31C40-9D0C-7188-7292-8DBD14FF1D61}"/>
                </a:ext>
              </a:extLst>
            </p:cNvPr>
            <p:cNvSpPr/>
            <p:nvPr/>
          </p:nvSpPr>
          <p:spPr>
            <a:xfrm>
              <a:off x="2611319" y="2556183"/>
              <a:ext cx="111047" cy="249977"/>
            </a:xfrm>
            <a:custGeom>
              <a:avLst/>
              <a:gdLst/>
              <a:ahLst/>
              <a:cxnLst/>
              <a:rect l="l" t="t" r="r" b="b"/>
              <a:pathLst>
                <a:path w="2995" h="6742" extrusionOk="0">
                  <a:moveTo>
                    <a:pt x="1" y="1"/>
                  </a:moveTo>
                  <a:lnTo>
                    <a:pt x="1" y="6741"/>
                  </a:lnTo>
                  <a:lnTo>
                    <a:pt x="2995" y="6741"/>
                  </a:lnTo>
                  <a:lnTo>
                    <a:pt x="2995"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6;p45">
              <a:extLst>
                <a:ext uri="{FF2B5EF4-FFF2-40B4-BE49-F238E27FC236}">
                  <a16:creationId xmlns:a16="http://schemas.microsoft.com/office/drawing/2014/main" id="{022CFF92-502F-368F-D8B2-89512065014B}"/>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rgbClr val="FFDFE5"/>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7;p45">
              <a:extLst>
                <a:ext uri="{FF2B5EF4-FFF2-40B4-BE49-F238E27FC236}">
                  <a16:creationId xmlns:a16="http://schemas.microsoft.com/office/drawing/2014/main" id="{44AE673C-EDC1-56D7-23B3-23F9ED74874B}"/>
                </a:ext>
              </a:extLst>
            </p:cNvPr>
            <p:cNvSpPr/>
            <p:nvPr/>
          </p:nvSpPr>
          <p:spPr>
            <a:xfrm>
              <a:off x="2806717" y="2556183"/>
              <a:ext cx="112048" cy="52613"/>
            </a:xfrm>
            <a:custGeom>
              <a:avLst/>
              <a:gdLst/>
              <a:ahLst/>
              <a:cxnLst/>
              <a:rect l="l" t="t" r="r" b="b"/>
              <a:pathLst>
                <a:path w="3022" h="1419" extrusionOk="0">
                  <a:moveTo>
                    <a:pt x="1" y="1"/>
                  </a:moveTo>
                  <a:lnTo>
                    <a:pt x="1" y="1418"/>
                  </a:lnTo>
                  <a:lnTo>
                    <a:pt x="3021" y="1418"/>
                  </a:lnTo>
                  <a:lnTo>
                    <a:pt x="3021"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8;p45">
              <a:extLst>
                <a:ext uri="{FF2B5EF4-FFF2-40B4-BE49-F238E27FC236}">
                  <a16:creationId xmlns:a16="http://schemas.microsoft.com/office/drawing/2014/main" id="{7633207C-9964-786D-97C5-CAA00038A8EE}"/>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9;p45">
              <a:extLst>
                <a:ext uri="{FF2B5EF4-FFF2-40B4-BE49-F238E27FC236}">
                  <a16:creationId xmlns:a16="http://schemas.microsoft.com/office/drawing/2014/main" id="{4079D845-E2E8-77E4-6919-DA1763BF47BD}"/>
                </a:ext>
              </a:extLst>
            </p:cNvPr>
            <p:cNvSpPr/>
            <p:nvPr/>
          </p:nvSpPr>
          <p:spPr>
            <a:xfrm>
              <a:off x="2806717" y="2719768"/>
              <a:ext cx="112048" cy="52316"/>
            </a:xfrm>
            <a:custGeom>
              <a:avLst/>
              <a:gdLst/>
              <a:ahLst/>
              <a:cxnLst/>
              <a:rect l="l" t="t" r="r" b="b"/>
              <a:pathLst>
                <a:path w="3022" h="1411" extrusionOk="0">
                  <a:moveTo>
                    <a:pt x="1" y="0"/>
                  </a:moveTo>
                  <a:lnTo>
                    <a:pt x="1" y="1411"/>
                  </a:lnTo>
                  <a:lnTo>
                    <a:pt x="3021" y="1411"/>
                  </a:lnTo>
                  <a:lnTo>
                    <a:pt x="3021" y="0"/>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0;p45">
              <a:extLst>
                <a:ext uri="{FF2B5EF4-FFF2-40B4-BE49-F238E27FC236}">
                  <a16:creationId xmlns:a16="http://schemas.microsoft.com/office/drawing/2014/main" id="{02A2C791-291D-CA73-5609-6181E03A2DE6}"/>
                </a:ext>
              </a:extLst>
            </p:cNvPr>
            <p:cNvSpPr/>
            <p:nvPr/>
          </p:nvSpPr>
          <p:spPr>
            <a:xfrm>
              <a:off x="2247440" y="1705034"/>
              <a:ext cx="190245" cy="175970"/>
            </a:xfrm>
            <a:custGeom>
              <a:avLst/>
              <a:gdLst/>
              <a:ahLst/>
              <a:cxnLst/>
              <a:rect l="l" t="t" r="r" b="b"/>
              <a:pathLst>
                <a:path w="5131" h="4746" extrusionOk="0">
                  <a:moveTo>
                    <a:pt x="2579" y="0"/>
                  </a:moveTo>
                  <a:cubicBezTo>
                    <a:pt x="1625" y="0"/>
                    <a:pt x="659" y="658"/>
                    <a:pt x="333" y="1585"/>
                  </a:cubicBezTo>
                  <a:cubicBezTo>
                    <a:pt x="0" y="2496"/>
                    <a:pt x="333" y="3634"/>
                    <a:pt x="1111" y="4246"/>
                  </a:cubicBezTo>
                  <a:cubicBezTo>
                    <a:pt x="1531" y="4579"/>
                    <a:pt x="2056" y="4745"/>
                    <a:pt x="2582" y="4745"/>
                  </a:cubicBezTo>
                  <a:cubicBezTo>
                    <a:pt x="3054" y="4745"/>
                    <a:pt x="3527" y="4606"/>
                    <a:pt x="3913" y="4326"/>
                  </a:cubicBezTo>
                  <a:cubicBezTo>
                    <a:pt x="4744" y="3774"/>
                    <a:pt x="5130" y="2663"/>
                    <a:pt x="4858" y="1725"/>
                  </a:cubicBezTo>
                  <a:cubicBezTo>
                    <a:pt x="4691" y="1166"/>
                    <a:pt x="4359" y="727"/>
                    <a:pt x="3913" y="474"/>
                  </a:cubicBezTo>
                  <a:lnTo>
                    <a:pt x="3633" y="973"/>
                  </a:lnTo>
                  <a:cubicBezTo>
                    <a:pt x="3966" y="1139"/>
                    <a:pt x="4219" y="1472"/>
                    <a:pt x="4325" y="1858"/>
                  </a:cubicBezTo>
                  <a:cubicBezTo>
                    <a:pt x="4525" y="2583"/>
                    <a:pt x="4219" y="3441"/>
                    <a:pt x="3607" y="3887"/>
                  </a:cubicBezTo>
                  <a:cubicBezTo>
                    <a:pt x="3308" y="4080"/>
                    <a:pt x="2949" y="4177"/>
                    <a:pt x="2592" y="4177"/>
                  </a:cubicBezTo>
                  <a:cubicBezTo>
                    <a:pt x="2186" y="4177"/>
                    <a:pt x="1782" y="4052"/>
                    <a:pt x="1471" y="3801"/>
                  </a:cubicBezTo>
                  <a:cubicBezTo>
                    <a:pt x="865" y="3355"/>
                    <a:pt x="612" y="2470"/>
                    <a:pt x="865" y="1751"/>
                  </a:cubicBezTo>
                  <a:cubicBezTo>
                    <a:pt x="1104" y="1080"/>
                    <a:pt x="1819" y="559"/>
                    <a:pt x="2566" y="559"/>
                  </a:cubicBezTo>
                  <a:cubicBezTo>
                    <a:pt x="2589" y="559"/>
                    <a:pt x="2612" y="559"/>
                    <a:pt x="2635" y="560"/>
                  </a:cubicBezTo>
                  <a:lnTo>
                    <a:pt x="2635" y="1"/>
                  </a:lnTo>
                  <a:cubicBezTo>
                    <a:pt x="2616" y="1"/>
                    <a:pt x="2598" y="0"/>
                    <a:pt x="2579"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1;p45">
              <a:extLst>
                <a:ext uri="{FF2B5EF4-FFF2-40B4-BE49-F238E27FC236}">
                  <a16:creationId xmlns:a16="http://schemas.microsoft.com/office/drawing/2014/main" id="{1887FE0F-5B57-A494-EF3E-3F12795EBD83}"/>
                </a:ext>
              </a:extLst>
            </p:cNvPr>
            <p:cNvSpPr/>
            <p:nvPr/>
          </p:nvSpPr>
          <p:spPr>
            <a:xfrm>
              <a:off x="2196125" y="1866395"/>
              <a:ext cx="347379" cy="750523"/>
            </a:xfrm>
            <a:custGeom>
              <a:avLst/>
              <a:gdLst/>
              <a:ahLst/>
              <a:cxnLst/>
              <a:rect l="l" t="t" r="r" b="b"/>
              <a:pathLst>
                <a:path w="9369" h="20242" extrusionOk="0">
                  <a:moveTo>
                    <a:pt x="2329" y="1"/>
                  </a:moveTo>
                  <a:cubicBezTo>
                    <a:pt x="2023" y="393"/>
                    <a:pt x="1750" y="833"/>
                    <a:pt x="1497" y="1278"/>
                  </a:cubicBezTo>
                  <a:cubicBezTo>
                    <a:pt x="832" y="2529"/>
                    <a:pt x="386" y="3940"/>
                    <a:pt x="220" y="5464"/>
                  </a:cubicBezTo>
                  <a:cubicBezTo>
                    <a:pt x="0" y="7267"/>
                    <a:pt x="193" y="9236"/>
                    <a:pt x="752" y="11259"/>
                  </a:cubicBezTo>
                  <a:cubicBezTo>
                    <a:pt x="1418" y="13754"/>
                    <a:pt x="2495" y="15777"/>
                    <a:pt x="3939" y="17334"/>
                  </a:cubicBezTo>
                  <a:cubicBezTo>
                    <a:pt x="4771" y="18219"/>
                    <a:pt x="5709" y="18938"/>
                    <a:pt x="6741" y="19437"/>
                  </a:cubicBezTo>
                  <a:cubicBezTo>
                    <a:pt x="7539" y="19856"/>
                    <a:pt x="8404" y="20102"/>
                    <a:pt x="9262" y="20242"/>
                  </a:cubicBezTo>
                  <a:cubicBezTo>
                    <a:pt x="9316" y="20022"/>
                    <a:pt x="9342" y="19829"/>
                    <a:pt x="9369" y="19603"/>
                  </a:cubicBezTo>
                  <a:cubicBezTo>
                    <a:pt x="8511" y="19463"/>
                    <a:pt x="7679" y="19190"/>
                    <a:pt x="6874" y="18771"/>
                  </a:cubicBezTo>
                  <a:cubicBezTo>
                    <a:pt x="5989" y="18299"/>
                    <a:pt x="5157" y="17667"/>
                    <a:pt x="4412" y="16888"/>
                  </a:cubicBezTo>
                  <a:cubicBezTo>
                    <a:pt x="3048" y="15418"/>
                    <a:pt x="2023" y="13448"/>
                    <a:pt x="1384" y="11093"/>
                  </a:cubicBezTo>
                  <a:cubicBezTo>
                    <a:pt x="859" y="9123"/>
                    <a:pt x="692" y="7267"/>
                    <a:pt x="885" y="5524"/>
                  </a:cubicBezTo>
                  <a:cubicBezTo>
                    <a:pt x="1025" y="4106"/>
                    <a:pt x="1444" y="2775"/>
                    <a:pt x="2083" y="1611"/>
                  </a:cubicBezTo>
                  <a:cubicBezTo>
                    <a:pt x="2303" y="1199"/>
                    <a:pt x="2582" y="779"/>
                    <a:pt x="2855" y="420"/>
                  </a:cubicBezTo>
                  <a:lnTo>
                    <a:pt x="2329" y="1"/>
                  </a:ln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2;p45">
              <a:extLst>
                <a:ext uri="{FF2B5EF4-FFF2-40B4-BE49-F238E27FC236}">
                  <a16:creationId xmlns:a16="http://schemas.microsoft.com/office/drawing/2014/main" id="{CF08E8AE-8CFC-E68A-AC47-1259190C6C82}"/>
                </a:ext>
              </a:extLst>
            </p:cNvPr>
            <p:cNvSpPr/>
            <p:nvPr/>
          </p:nvSpPr>
          <p:spPr>
            <a:xfrm>
              <a:off x="2446027" y="2562375"/>
              <a:ext cx="97477" cy="54541"/>
            </a:xfrm>
            <a:custGeom>
              <a:avLst/>
              <a:gdLst/>
              <a:ahLst/>
              <a:cxnLst/>
              <a:rect l="l" t="t" r="r" b="b"/>
              <a:pathLst>
                <a:path w="2629" h="1471" extrusionOk="0">
                  <a:moveTo>
                    <a:pt x="134" y="0"/>
                  </a:moveTo>
                  <a:cubicBezTo>
                    <a:pt x="107" y="193"/>
                    <a:pt x="54" y="446"/>
                    <a:pt x="1" y="666"/>
                  </a:cubicBezTo>
                  <a:cubicBezTo>
                    <a:pt x="799" y="1085"/>
                    <a:pt x="1664" y="1331"/>
                    <a:pt x="2522" y="1471"/>
                  </a:cubicBezTo>
                  <a:cubicBezTo>
                    <a:pt x="2576" y="1251"/>
                    <a:pt x="2602" y="1058"/>
                    <a:pt x="2629" y="832"/>
                  </a:cubicBezTo>
                  <a:cubicBezTo>
                    <a:pt x="1771" y="692"/>
                    <a:pt x="939" y="419"/>
                    <a:pt x="134"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3;p45">
              <a:extLst>
                <a:ext uri="{FF2B5EF4-FFF2-40B4-BE49-F238E27FC236}">
                  <a16:creationId xmlns:a16="http://schemas.microsoft.com/office/drawing/2014/main" id="{33308444-1F58-0CDA-7652-A046D85DB5AC}"/>
                </a:ext>
              </a:extLst>
            </p:cNvPr>
            <p:cNvSpPr/>
            <p:nvPr/>
          </p:nvSpPr>
          <p:spPr>
            <a:xfrm>
              <a:off x="2224971" y="1847597"/>
              <a:ext cx="104892" cy="86539"/>
            </a:xfrm>
            <a:custGeom>
              <a:avLst/>
              <a:gdLst/>
              <a:ahLst/>
              <a:cxnLst/>
              <a:rect l="l" t="t" r="r" b="b"/>
              <a:pathLst>
                <a:path w="2829" h="2334" extrusionOk="0">
                  <a:moveTo>
                    <a:pt x="1120" y="0"/>
                  </a:moveTo>
                  <a:cubicBezTo>
                    <a:pt x="868" y="0"/>
                    <a:pt x="616" y="116"/>
                    <a:pt x="440" y="342"/>
                  </a:cubicBezTo>
                  <a:lnTo>
                    <a:pt x="220" y="648"/>
                  </a:lnTo>
                  <a:cubicBezTo>
                    <a:pt x="1" y="954"/>
                    <a:pt x="81" y="1399"/>
                    <a:pt x="413" y="1592"/>
                  </a:cubicBezTo>
                  <a:lnTo>
                    <a:pt x="1498" y="2258"/>
                  </a:lnTo>
                  <a:cubicBezTo>
                    <a:pt x="1600" y="2309"/>
                    <a:pt x="1710" y="2334"/>
                    <a:pt x="1818" y="2334"/>
                  </a:cubicBezTo>
                  <a:cubicBezTo>
                    <a:pt x="2061" y="2334"/>
                    <a:pt x="2294" y="2209"/>
                    <a:pt x="2409" y="1978"/>
                  </a:cubicBezTo>
                  <a:lnTo>
                    <a:pt x="2662" y="1566"/>
                  </a:lnTo>
                  <a:cubicBezTo>
                    <a:pt x="2829" y="1260"/>
                    <a:pt x="2716" y="874"/>
                    <a:pt x="2436" y="674"/>
                  </a:cubicBezTo>
                  <a:lnTo>
                    <a:pt x="1551" y="122"/>
                  </a:lnTo>
                  <a:cubicBezTo>
                    <a:pt x="1418" y="40"/>
                    <a:pt x="1269" y="0"/>
                    <a:pt x="1120"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0398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fltVal val="0"/>
                                          </p:val>
                                        </p:tav>
                                        <p:tav tm="100000">
                                          <p:val>
                                            <p:strVal val="#ppt_w"/>
                                          </p:val>
                                        </p:tav>
                                      </p:tavLst>
                                    </p:anim>
                                    <p:anim calcmode="lin" valueType="num">
                                      <p:cBhvr>
                                        <p:cTn id="15" dur="500" fill="hold"/>
                                        <p:tgtEl>
                                          <p:spTgt spid="49"/>
                                        </p:tgtEl>
                                        <p:attrNameLst>
                                          <p:attrName>ppt_h</p:attrName>
                                        </p:attrNameLst>
                                      </p:cBhvr>
                                      <p:tavLst>
                                        <p:tav tm="0">
                                          <p:val>
                                            <p:fltVal val="0"/>
                                          </p:val>
                                        </p:tav>
                                        <p:tav tm="100000">
                                          <p:val>
                                            <p:strVal val="#ppt_h"/>
                                          </p:val>
                                        </p:tav>
                                      </p:tavLst>
                                    </p:anim>
                                    <p:animEffect transition="in" filter="fade">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CH7: Fancy Git )</a:t>
            </a:r>
          </a:p>
        </p:txBody>
      </p:sp>
      <p:pic>
        <p:nvPicPr>
          <p:cNvPr id="2050" name="Picture 2" descr="CDN media">
            <a:extLst>
              <a:ext uri="{FF2B5EF4-FFF2-40B4-BE49-F238E27FC236}">
                <a16:creationId xmlns:a16="http://schemas.microsoft.com/office/drawing/2014/main" id="{AF3400F5-566C-0D78-55BD-1C3910AD4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798" y="1133687"/>
            <a:ext cx="2918404" cy="369216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E94BB499-41C1-7F82-D205-1A9616D608CF}"/>
              </a:ext>
            </a:extLst>
          </p:cNvPr>
          <p:cNvSpPr>
            <a:spLocks noGrp="1"/>
          </p:cNvSpPr>
          <p:nvPr>
            <p:ph type="title"/>
          </p:nvPr>
        </p:nvSpPr>
        <p:spPr>
          <a:xfrm>
            <a:off x="3112798" y="560987"/>
            <a:ext cx="2918404" cy="572700"/>
          </a:xfrm>
        </p:spPr>
        <p:txBody>
          <a:bodyPr/>
          <a:lstStyle/>
          <a:p>
            <a:r>
              <a:rPr lang="en-US" sz="2800"/>
              <a:t>Undo: Revert / Reset </a:t>
            </a:r>
          </a:p>
        </p:txBody>
      </p:sp>
      <p:grpSp>
        <p:nvGrpSpPr>
          <p:cNvPr id="2" name="Google Shape;999;p49">
            <a:extLst>
              <a:ext uri="{FF2B5EF4-FFF2-40B4-BE49-F238E27FC236}">
                <a16:creationId xmlns:a16="http://schemas.microsoft.com/office/drawing/2014/main" id="{2EDF5BB5-413C-9644-82E3-593A074A5683}"/>
              </a:ext>
            </a:extLst>
          </p:cNvPr>
          <p:cNvGrpSpPr/>
          <p:nvPr/>
        </p:nvGrpSpPr>
        <p:grpSpPr>
          <a:xfrm>
            <a:off x="3280454" y="5255124"/>
            <a:ext cx="2586040" cy="3383524"/>
            <a:chOff x="3259462" y="1639078"/>
            <a:chExt cx="2678446" cy="3504427"/>
          </a:xfrm>
        </p:grpSpPr>
        <p:grpSp>
          <p:nvGrpSpPr>
            <p:cNvPr id="3" name="Google Shape;1000;p49">
              <a:extLst>
                <a:ext uri="{FF2B5EF4-FFF2-40B4-BE49-F238E27FC236}">
                  <a16:creationId xmlns:a16="http://schemas.microsoft.com/office/drawing/2014/main" id="{77229776-E720-CD71-8BA6-B3D59ACF20DD}"/>
                </a:ext>
              </a:extLst>
            </p:cNvPr>
            <p:cNvGrpSpPr/>
            <p:nvPr/>
          </p:nvGrpSpPr>
          <p:grpSpPr>
            <a:xfrm flipH="1">
              <a:off x="4485259" y="1639078"/>
              <a:ext cx="226824" cy="635820"/>
              <a:chOff x="6948332" y="1457146"/>
              <a:chExt cx="93171" cy="261171"/>
            </a:xfrm>
          </p:grpSpPr>
          <p:sp>
            <p:nvSpPr>
              <p:cNvPr id="28" name="Google Shape;1001;p49">
                <a:extLst>
                  <a:ext uri="{FF2B5EF4-FFF2-40B4-BE49-F238E27FC236}">
                    <a16:creationId xmlns:a16="http://schemas.microsoft.com/office/drawing/2014/main" id="{2C53214F-39FF-0650-1104-6A47335E47FB}"/>
                  </a:ext>
                </a:extLst>
              </p:cNvPr>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2;p49">
                <a:extLst>
                  <a:ext uri="{FF2B5EF4-FFF2-40B4-BE49-F238E27FC236}">
                    <a16:creationId xmlns:a16="http://schemas.microsoft.com/office/drawing/2014/main" id="{3B6A642F-C338-0D39-15AE-448C53429F3D}"/>
                  </a:ext>
                </a:extLst>
              </p:cNvPr>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3;p49">
                <a:extLst>
                  <a:ext uri="{FF2B5EF4-FFF2-40B4-BE49-F238E27FC236}">
                    <a16:creationId xmlns:a16="http://schemas.microsoft.com/office/drawing/2014/main" id="{D76E8E6A-A821-1A04-3379-B43D467DD9FE}"/>
                  </a:ext>
                </a:extLst>
              </p:cNvPr>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4;p49">
                <a:extLst>
                  <a:ext uri="{FF2B5EF4-FFF2-40B4-BE49-F238E27FC236}">
                    <a16:creationId xmlns:a16="http://schemas.microsoft.com/office/drawing/2014/main" id="{AC065D1E-6819-D4B1-24C7-1130A1DB4DE5}"/>
                  </a:ext>
                </a:extLst>
              </p:cNvPr>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005;p49">
              <a:extLst>
                <a:ext uri="{FF2B5EF4-FFF2-40B4-BE49-F238E27FC236}">
                  <a16:creationId xmlns:a16="http://schemas.microsoft.com/office/drawing/2014/main" id="{9D4882A4-6D7E-BAE6-FAF4-3B75193B86E7}"/>
                </a:ext>
              </a:extLst>
            </p:cNvPr>
            <p:cNvGrpSpPr/>
            <p:nvPr/>
          </p:nvGrpSpPr>
          <p:grpSpPr>
            <a:xfrm>
              <a:off x="3259462" y="2108000"/>
              <a:ext cx="2678446" cy="3035505"/>
              <a:chOff x="3259462" y="1802125"/>
              <a:chExt cx="2678446" cy="3035505"/>
            </a:xfrm>
          </p:grpSpPr>
          <p:sp>
            <p:nvSpPr>
              <p:cNvPr id="5" name="Google Shape;1006;p49">
                <a:extLst>
                  <a:ext uri="{FF2B5EF4-FFF2-40B4-BE49-F238E27FC236}">
                    <a16:creationId xmlns:a16="http://schemas.microsoft.com/office/drawing/2014/main" id="{04BB955F-4082-ED19-7833-5956B538D23C}"/>
                  </a:ext>
                </a:extLst>
              </p:cNvPr>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07;p49">
                <a:extLst>
                  <a:ext uri="{FF2B5EF4-FFF2-40B4-BE49-F238E27FC236}">
                    <a16:creationId xmlns:a16="http://schemas.microsoft.com/office/drawing/2014/main" id="{6236C27A-D7CF-F1F9-26B9-AFA8DFAF219E}"/>
                  </a:ext>
                </a:extLst>
              </p:cNvPr>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08;p49">
                <a:extLst>
                  <a:ext uri="{FF2B5EF4-FFF2-40B4-BE49-F238E27FC236}">
                    <a16:creationId xmlns:a16="http://schemas.microsoft.com/office/drawing/2014/main" id="{1CF46A77-C212-2102-A414-C572A19DB1DC}"/>
                  </a:ext>
                </a:extLst>
              </p:cNvPr>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09;p49">
                <a:extLst>
                  <a:ext uri="{FF2B5EF4-FFF2-40B4-BE49-F238E27FC236}">
                    <a16:creationId xmlns:a16="http://schemas.microsoft.com/office/drawing/2014/main" id="{7089C9E5-7408-3C28-7806-325504407C77}"/>
                  </a:ext>
                </a:extLst>
              </p:cNvPr>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10;p49">
                <a:extLst>
                  <a:ext uri="{FF2B5EF4-FFF2-40B4-BE49-F238E27FC236}">
                    <a16:creationId xmlns:a16="http://schemas.microsoft.com/office/drawing/2014/main" id="{E8195F10-67B3-84D9-D30F-5F31BFA3DD17}"/>
                  </a:ext>
                </a:extLst>
              </p:cNvPr>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1;p49">
                <a:extLst>
                  <a:ext uri="{FF2B5EF4-FFF2-40B4-BE49-F238E27FC236}">
                    <a16:creationId xmlns:a16="http://schemas.microsoft.com/office/drawing/2014/main" id="{5E348620-A682-4041-9B3E-56D3937F89A0}"/>
                  </a:ext>
                </a:extLst>
              </p:cNvPr>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2;p49">
                <a:extLst>
                  <a:ext uri="{FF2B5EF4-FFF2-40B4-BE49-F238E27FC236}">
                    <a16:creationId xmlns:a16="http://schemas.microsoft.com/office/drawing/2014/main" id="{516E0233-1A92-9A34-C838-771F9CED37D9}"/>
                  </a:ext>
                </a:extLst>
              </p:cNvPr>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3;p49">
                <a:extLst>
                  <a:ext uri="{FF2B5EF4-FFF2-40B4-BE49-F238E27FC236}">
                    <a16:creationId xmlns:a16="http://schemas.microsoft.com/office/drawing/2014/main" id="{6C76EA6E-0CA6-1FAD-EE1C-3DDF2660C0FB}"/>
                  </a:ext>
                </a:extLst>
              </p:cNvPr>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4;p49">
                <a:extLst>
                  <a:ext uri="{FF2B5EF4-FFF2-40B4-BE49-F238E27FC236}">
                    <a16:creationId xmlns:a16="http://schemas.microsoft.com/office/drawing/2014/main" id="{2B15973E-3E9F-3EEE-844A-2C8B6C06A821}"/>
                  </a:ext>
                </a:extLst>
              </p:cNvPr>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5;p49">
                <a:extLst>
                  <a:ext uri="{FF2B5EF4-FFF2-40B4-BE49-F238E27FC236}">
                    <a16:creationId xmlns:a16="http://schemas.microsoft.com/office/drawing/2014/main" id="{1B144FF1-A88F-A1EC-6954-E944F4A2CC30}"/>
                  </a:ext>
                </a:extLst>
              </p:cNvPr>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6;p49">
                <a:extLst>
                  <a:ext uri="{FF2B5EF4-FFF2-40B4-BE49-F238E27FC236}">
                    <a16:creationId xmlns:a16="http://schemas.microsoft.com/office/drawing/2014/main" id="{FF521BF1-2876-774A-31FE-E4E13F25C563}"/>
                  </a:ext>
                </a:extLst>
              </p:cNvPr>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7;p49">
                <a:extLst>
                  <a:ext uri="{FF2B5EF4-FFF2-40B4-BE49-F238E27FC236}">
                    <a16:creationId xmlns:a16="http://schemas.microsoft.com/office/drawing/2014/main" id="{287F1B77-7C72-AEA0-7783-AB58A0373C94}"/>
                  </a:ext>
                </a:extLst>
              </p:cNvPr>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8;p49">
                <a:extLst>
                  <a:ext uri="{FF2B5EF4-FFF2-40B4-BE49-F238E27FC236}">
                    <a16:creationId xmlns:a16="http://schemas.microsoft.com/office/drawing/2014/main" id="{B67161E1-1677-B18C-C058-A753116334E1}"/>
                  </a:ext>
                </a:extLst>
              </p:cNvPr>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9;p49">
                <a:extLst>
                  <a:ext uri="{FF2B5EF4-FFF2-40B4-BE49-F238E27FC236}">
                    <a16:creationId xmlns:a16="http://schemas.microsoft.com/office/drawing/2014/main" id="{9D5F7F49-C286-7F75-67DD-BFA31A7E7C06}"/>
                  </a:ext>
                </a:extLst>
              </p:cNvPr>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0;p49">
                <a:extLst>
                  <a:ext uri="{FF2B5EF4-FFF2-40B4-BE49-F238E27FC236}">
                    <a16:creationId xmlns:a16="http://schemas.microsoft.com/office/drawing/2014/main" id="{1284DA46-40DC-72C0-7C4D-5A72BB9D8C9F}"/>
                  </a:ext>
                </a:extLst>
              </p:cNvPr>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21;p49">
                <a:extLst>
                  <a:ext uri="{FF2B5EF4-FFF2-40B4-BE49-F238E27FC236}">
                    <a16:creationId xmlns:a16="http://schemas.microsoft.com/office/drawing/2014/main" id="{C02E5DC5-4C76-598F-6C88-1AF0D1DEFF8A}"/>
                  </a:ext>
                </a:extLst>
              </p:cNvPr>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2;p49">
                <a:extLst>
                  <a:ext uri="{FF2B5EF4-FFF2-40B4-BE49-F238E27FC236}">
                    <a16:creationId xmlns:a16="http://schemas.microsoft.com/office/drawing/2014/main" id="{DE2AED9E-3DF1-3D68-5727-C7368E46976A}"/>
                  </a:ext>
                </a:extLst>
              </p:cNvPr>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3;p49">
                <a:extLst>
                  <a:ext uri="{FF2B5EF4-FFF2-40B4-BE49-F238E27FC236}">
                    <a16:creationId xmlns:a16="http://schemas.microsoft.com/office/drawing/2014/main" id="{714678F1-0326-9382-5337-431784DD3AE4}"/>
                  </a:ext>
                </a:extLst>
              </p:cNvPr>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24;p49">
                <a:extLst>
                  <a:ext uri="{FF2B5EF4-FFF2-40B4-BE49-F238E27FC236}">
                    <a16:creationId xmlns:a16="http://schemas.microsoft.com/office/drawing/2014/main" id="{5D2E5B99-4877-A32C-24EB-A330BBDC8F32}"/>
                  </a:ext>
                </a:extLst>
              </p:cNvPr>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25;p49">
                <a:extLst>
                  <a:ext uri="{FF2B5EF4-FFF2-40B4-BE49-F238E27FC236}">
                    <a16:creationId xmlns:a16="http://schemas.microsoft.com/office/drawing/2014/main" id="{846F204B-CC82-14B9-9C40-987F4303E418}"/>
                  </a:ext>
                </a:extLst>
              </p:cNvPr>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26;p49">
                <a:extLst>
                  <a:ext uri="{FF2B5EF4-FFF2-40B4-BE49-F238E27FC236}">
                    <a16:creationId xmlns:a16="http://schemas.microsoft.com/office/drawing/2014/main" id="{09F19933-A4E1-33ED-B872-0FDC98D583BD}"/>
                  </a:ext>
                </a:extLst>
              </p:cNvPr>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7;p49">
                <a:extLst>
                  <a:ext uri="{FF2B5EF4-FFF2-40B4-BE49-F238E27FC236}">
                    <a16:creationId xmlns:a16="http://schemas.microsoft.com/office/drawing/2014/main" id="{1F6EA061-97A7-AAE5-849D-EFEB013C6F2F}"/>
                  </a:ext>
                </a:extLst>
              </p:cNvPr>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76304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a:spLocks noGrp="1"/>
          </p:cNvSpPr>
          <p:nvPr>
            <p:ph type="subTitle" idx="3"/>
          </p:nvPr>
        </p:nvSpPr>
        <p:spPr>
          <a:xfrm>
            <a:off x="244814" y="2233320"/>
            <a:ext cx="3148248" cy="2537255"/>
          </a:xfrm>
          <a:prstGeom prst="rect">
            <a:avLst/>
          </a:prstGeom>
        </p:spPr>
        <p:txBody>
          <a:bodyPr spcFirstLastPara="1" wrap="square" lIns="91425" tIns="91425" rIns="91425" bIns="91425" anchor="ctr" anchorCtr="0">
            <a:noAutofit/>
          </a:bodyPr>
          <a:lstStyle/>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r>
              <a:rPr lang="en-US" sz="1800">
                <a:solidFill>
                  <a:srgbClr val="FDFDFB"/>
                </a:solidFill>
              </a:rPr>
              <a:t>Creates another commit</a:t>
            </a: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endParaRPr lang="en-US" sz="1800">
              <a:solidFill>
                <a:srgbClr val="FDFDFB"/>
              </a:solidFill>
            </a:endParaRP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r>
              <a:rPr lang="en-US" sz="1800">
                <a:solidFill>
                  <a:srgbClr val="FDFDFB"/>
                </a:solidFill>
              </a:rPr>
              <a:t>Typically used for public branches</a:t>
            </a: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endParaRPr lang="en-US" sz="1800">
              <a:solidFill>
                <a:srgbClr val="FDFDFB"/>
              </a:solidFill>
            </a:endParaRP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r>
              <a:rPr lang="en-US" sz="1800">
                <a:solidFill>
                  <a:srgbClr val="FDFDFB"/>
                </a:solidFill>
              </a:rPr>
              <a:t>covers the mistake</a:t>
            </a: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endParaRPr kumimoji="0" lang="en-US" sz="1800" b="0" i="0" u="none" strike="noStrike" kern="0" cap="none" spc="0" normalizeH="0" baseline="0" noProof="0">
              <a:ln>
                <a:noFill/>
              </a:ln>
              <a:solidFill>
                <a:srgbClr val="FDFDFB"/>
              </a:solidFill>
              <a:effectLst/>
              <a:uLnTx/>
              <a:uFillTx/>
              <a:latin typeface="Tomorrow"/>
              <a:sym typeface="Tomorrow"/>
            </a:endParaRPr>
          </a:p>
        </p:txBody>
      </p:sp>
      <p:sp>
        <p:nvSpPr>
          <p:cNvPr id="990" name="Google Shape;990;p49"/>
          <p:cNvSpPr txBox="1">
            <a:spLocks noGrp="1"/>
          </p:cNvSpPr>
          <p:nvPr>
            <p:ph type="title" idx="2"/>
          </p:nvPr>
        </p:nvSpPr>
        <p:spPr>
          <a:xfrm>
            <a:off x="733651" y="1682850"/>
            <a:ext cx="23589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Revert</a:t>
            </a:r>
            <a:endParaRPr/>
          </a:p>
        </p:txBody>
      </p:sp>
      <p:sp>
        <p:nvSpPr>
          <p:cNvPr id="991" name="Google Shape;991;p49"/>
          <p:cNvSpPr txBox="1">
            <a:spLocks noGrp="1"/>
          </p:cNvSpPr>
          <p:nvPr>
            <p:ph type="title" idx="4"/>
          </p:nvPr>
        </p:nvSpPr>
        <p:spPr>
          <a:xfrm>
            <a:off x="6054399" y="1682850"/>
            <a:ext cx="235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Reset</a:t>
            </a:r>
            <a:endParaRPr/>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CH7: Fancy Git )</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Revert vs Reset</a:t>
            </a:r>
            <a:endParaRPr/>
          </a:p>
        </p:txBody>
      </p:sp>
      <p:grpSp>
        <p:nvGrpSpPr>
          <p:cNvPr id="999" name="Google Shape;999;p49"/>
          <p:cNvGrpSpPr/>
          <p:nvPr/>
        </p:nvGrpSpPr>
        <p:grpSpPr>
          <a:xfrm>
            <a:off x="3280454" y="1760121"/>
            <a:ext cx="2586040" cy="3383524"/>
            <a:chOff x="3259462" y="1639078"/>
            <a:chExt cx="2678446" cy="3504427"/>
          </a:xfrm>
        </p:grpSpPr>
        <p:grpSp>
          <p:nvGrpSpPr>
            <p:cNvPr id="1000" name="Google Shape;1000;p49"/>
            <p:cNvGrpSpPr/>
            <p:nvPr/>
          </p:nvGrpSpPr>
          <p:grpSpPr>
            <a:xfrm flipH="1">
              <a:off x="4485259" y="1639078"/>
              <a:ext cx="226824" cy="635820"/>
              <a:chOff x="6948332" y="1457146"/>
              <a:chExt cx="93171" cy="261171"/>
            </a:xfrm>
          </p:grpSpPr>
          <p:sp>
            <p:nvSpPr>
              <p:cNvPr id="1001" name="Google Shape;1001;p49"/>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9"/>
            <p:cNvGrpSpPr/>
            <p:nvPr/>
          </p:nvGrpSpPr>
          <p:grpSpPr>
            <a:xfrm>
              <a:off x="3259462" y="2108000"/>
              <a:ext cx="2678446" cy="3035505"/>
              <a:chOff x="3259462" y="1802125"/>
              <a:chExt cx="2678446" cy="3035505"/>
            </a:xfrm>
          </p:grpSpPr>
          <p:sp>
            <p:nvSpPr>
              <p:cNvPr id="1006" name="Google Shape;1006;p49"/>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989;p49">
            <a:extLst>
              <a:ext uri="{FF2B5EF4-FFF2-40B4-BE49-F238E27FC236}">
                <a16:creationId xmlns:a16="http://schemas.microsoft.com/office/drawing/2014/main" id="{286D494B-1FD7-F42C-84AF-F8E42D8E78C1}"/>
              </a:ext>
            </a:extLst>
          </p:cNvPr>
          <p:cNvSpPr txBox="1">
            <a:spLocks/>
          </p:cNvSpPr>
          <p:nvPr/>
        </p:nvSpPr>
        <p:spPr>
          <a:xfrm>
            <a:off x="5653871" y="2084991"/>
            <a:ext cx="3148248" cy="25876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indent="-298450" algn="l">
              <a:buClr>
                <a:srgbClr val="F8FF41"/>
              </a:buClr>
              <a:buSzPts val="1100"/>
              <a:buFont typeface="Tomorrow"/>
              <a:buChar char="●"/>
              <a:defRPr/>
            </a:pPr>
            <a:r>
              <a:rPr lang="en-US" sz="1800">
                <a:solidFill>
                  <a:srgbClr val="FDFDFB"/>
                </a:solidFill>
              </a:rPr>
              <a:t>Does not create a new commit</a:t>
            </a:r>
          </a:p>
          <a:p>
            <a:pPr indent="-298450" algn="l">
              <a:buClr>
                <a:srgbClr val="F8FF41"/>
              </a:buClr>
              <a:buSzPts val="1100"/>
              <a:buFont typeface="Tomorrow"/>
              <a:buChar char="●"/>
              <a:defRPr/>
            </a:pPr>
            <a:endParaRPr lang="en-US" sz="1800">
              <a:solidFill>
                <a:srgbClr val="FDFDFB"/>
              </a:solidFill>
            </a:endParaRPr>
          </a:p>
          <a:p>
            <a:pPr indent="-298450" algn="l">
              <a:buClr>
                <a:srgbClr val="F8FF41"/>
              </a:buClr>
              <a:buSzPts val="1100"/>
              <a:buFont typeface="Tomorrow"/>
              <a:buChar char="●"/>
              <a:defRPr/>
            </a:pPr>
            <a:r>
              <a:rPr lang="en-US" sz="1800">
                <a:solidFill>
                  <a:srgbClr val="FDFDFB"/>
                </a:solidFill>
              </a:rPr>
              <a:t>Typically used for private branches</a:t>
            </a:r>
          </a:p>
          <a:p>
            <a:pPr indent="-298450" algn="l">
              <a:buClr>
                <a:srgbClr val="F8FF41"/>
              </a:buClr>
              <a:buSzPts val="1100"/>
              <a:buFont typeface="Tomorrow"/>
              <a:buChar char="●"/>
              <a:defRPr/>
            </a:pPr>
            <a:endParaRPr lang="en-US" sz="1800">
              <a:solidFill>
                <a:srgbClr val="FDFDFB"/>
              </a:solidFill>
            </a:endParaRPr>
          </a:p>
          <a:p>
            <a:pPr indent="-298450" algn="l">
              <a:buClr>
                <a:srgbClr val="F8FF41"/>
              </a:buClr>
              <a:buSzPts val="1100"/>
              <a:buFont typeface="Tomorrow"/>
              <a:buChar char="●"/>
              <a:defRPr/>
            </a:pPr>
            <a:r>
              <a:rPr lang="en-US" sz="1800">
                <a:solidFill>
                  <a:srgbClr val="FDFDFB"/>
                </a:solidFill>
              </a:rPr>
              <a:t>deletes the mistake</a:t>
            </a:r>
          </a:p>
          <a:p>
            <a:pPr indent="-298450" algn="l">
              <a:buClr>
                <a:srgbClr val="F8FF41"/>
              </a:buClr>
              <a:buSzPts val="1100"/>
              <a:buFont typeface="Tomorrow"/>
              <a:buChar char="●"/>
              <a:defRPr/>
            </a:pPr>
            <a:endParaRPr lang="en-US" sz="1800">
              <a:solidFill>
                <a:srgbClr val="FDFDFB"/>
              </a:solidFill>
            </a:endParaRPr>
          </a:p>
        </p:txBody>
      </p:sp>
    </p:spTree>
    <p:extLst>
      <p:ext uri="{BB962C8B-B14F-4D97-AF65-F5344CB8AC3E}">
        <p14:creationId xmlns:p14="http://schemas.microsoft.com/office/powerpoint/2010/main" val="415065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a:spLocks noGrp="1"/>
          </p:cNvSpPr>
          <p:nvPr>
            <p:ph type="subTitle" idx="3"/>
          </p:nvPr>
        </p:nvSpPr>
        <p:spPr>
          <a:xfrm>
            <a:off x="244814" y="2233320"/>
            <a:ext cx="3148248" cy="2537255"/>
          </a:xfrm>
          <a:prstGeom prst="rect">
            <a:avLst/>
          </a:prstGeom>
        </p:spPr>
        <p:txBody>
          <a:bodyPr spcFirstLastPara="1" wrap="square" lIns="91425" tIns="91425" rIns="91425" bIns="91425" anchor="ctr" anchorCtr="0">
            <a:noAutofit/>
          </a:bodyPr>
          <a:lstStyle/>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r>
              <a:rPr lang="en-US" sz="1800">
                <a:solidFill>
                  <a:srgbClr val="FDFDFB"/>
                </a:solidFill>
              </a:rPr>
              <a:t>commit are deleted</a:t>
            </a:r>
          </a:p>
          <a:p>
            <a:pPr marL="158750" marR="0" lvl="0" indent="0" algn="l" defTabSz="914400" eaLnBrk="1" fontAlgn="auto" latinLnBrk="0" hangingPunct="1">
              <a:lnSpc>
                <a:spcPct val="100000"/>
              </a:lnSpc>
              <a:spcBef>
                <a:spcPts val="0"/>
              </a:spcBef>
              <a:spcAft>
                <a:spcPts val="0"/>
              </a:spcAft>
              <a:buClr>
                <a:srgbClr val="F8FF41"/>
              </a:buClr>
              <a:buSzPts val="1100"/>
              <a:tabLst/>
              <a:defRPr/>
            </a:pPr>
            <a:endParaRPr lang="en-US" sz="1800">
              <a:solidFill>
                <a:srgbClr val="FDFDFB"/>
              </a:solidFill>
            </a:endParaRP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r>
              <a:rPr lang="en-US" sz="1800">
                <a:solidFill>
                  <a:srgbClr val="FDFDFB"/>
                </a:solidFill>
              </a:rPr>
              <a:t>their changes in the working tree are preserved</a:t>
            </a:r>
          </a:p>
          <a:p>
            <a:pPr marL="457200" marR="0" lvl="0" indent="-298450" algn="l" defTabSz="914400" eaLnBrk="1" fontAlgn="auto" latinLnBrk="0" hangingPunct="1">
              <a:lnSpc>
                <a:spcPct val="100000"/>
              </a:lnSpc>
              <a:spcBef>
                <a:spcPts val="0"/>
              </a:spcBef>
              <a:spcAft>
                <a:spcPts val="0"/>
              </a:spcAft>
              <a:buClr>
                <a:srgbClr val="F8FF41"/>
              </a:buClr>
              <a:buSzPts val="1100"/>
              <a:buFont typeface="Tomorrow"/>
              <a:buChar char="●"/>
              <a:tabLst/>
              <a:defRPr/>
            </a:pPr>
            <a:endParaRPr kumimoji="0" lang="en-US" sz="1800" b="0" i="0" u="none" strike="noStrike" kern="0" cap="none" spc="0" normalizeH="0" baseline="0" noProof="0">
              <a:ln>
                <a:noFill/>
              </a:ln>
              <a:solidFill>
                <a:srgbClr val="FDFDFB"/>
              </a:solidFill>
              <a:effectLst/>
              <a:uLnTx/>
              <a:uFillTx/>
              <a:latin typeface="Tomorrow"/>
              <a:sym typeface="Tomorrow"/>
            </a:endParaRPr>
          </a:p>
        </p:txBody>
      </p:sp>
      <p:sp>
        <p:nvSpPr>
          <p:cNvPr id="990" name="Google Shape;990;p49"/>
          <p:cNvSpPr txBox="1">
            <a:spLocks noGrp="1"/>
          </p:cNvSpPr>
          <p:nvPr>
            <p:ph type="title" idx="2"/>
          </p:nvPr>
        </p:nvSpPr>
        <p:spPr>
          <a:xfrm>
            <a:off x="733651" y="1682850"/>
            <a:ext cx="23589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reset --soft</a:t>
            </a:r>
            <a:endParaRPr/>
          </a:p>
        </p:txBody>
      </p:sp>
      <p:sp>
        <p:nvSpPr>
          <p:cNvPr id="991" name="Google Shape;991;p49"/>
          <p:cNvSpPr txBox="1">
            <a:spLocks noGrp="1"/>
          </p:cNvSpPr>
          <p:nvPr>
            <p:ph type="title" idx="4"/>
          </p:nvPr>
        </p:nvSpPr>
        <p:spPr>
          <a:xfrm>
            <a:off x="6054399" y="1682850"/>
            <a:ext cx="235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reset --hard</a:t>
            </a:r>
            <a:endParaRPr/>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CH7: Fancy Git )</a:t>
            </a:r>
          </a:p>
        </p:txBody>
      </p:sp>
      <p:sp>
        <p:nvSpPr>
          <p:cNvPr id="998" name="Google Shape;998;p49"/>
          <p:cNvSpPr txBox="1">
            <a:spLocks noGrp="1"/>
          </p:cNvSpPr>
          <p:nvPr>
            <p:ph type="title"/>
          </p:nvPr>
        </p:nvSpPr>
        <p:spPr>
          <a:xfrm>
            <a:off x="715075" y="691449"/>
            <a:ext cx="7713900" cy="104547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Reset</a:t>
            </a:r>
            <a:br>
              <a:rPr lang="en"/>
            </a:br>
            <a:r>
              <a:rPr lang="en"/>
              <a:t>soft vs hard</a:t>
            </a:r>
            <a:endParaRPr/>
          </a:p>
        </p:txBody>
      </p:sp>
      <p:grpSp>
        <p:nvGrpSpPr>
          <p:cNvPr id="999" name="Google Shape;999;p49"/>
          <p:cNvGrpSpPr/>
          <p:nvPr/>
        </p:nvGrpSpPr>
        <p:grpSpPr>
          <a:xfrm>
            <a:off x="3280454" y="1760121"/>
            <a:ext cx="2586040" cy="3383524"/>
            <a:chOff x="3259462" y="1639078"/>
            <a:chExt cx="2678446" cy="3504427"/>
          </a:xfrm>
        </p:grpSpPr>
        <p:grpSp>
          <p:nvGrpSpPr>
            <p:cNvPr id="1000" name="Google Shape;1000;p49"/>
            <p:cNvGrpSpPr/>
            <p:nvPr/>
          </p:nvGrpSpPr>
          <p:grpSpPr>
            <a:xfrm flipH="1">
              <a:off x="4485259" y="1639078"/>
              <a:ext cx="226824" cy="635820"/>
              <a:chOff x="6948332" y="1457146"/>
              <a:chExt cx="93171" cy="261171"/>
            </a:xfrm>
          </p:grpSpPr>
          <p:sp>
            <p:nvSpPr>
              <p:cNvPr id="1001" name="Google Shape;1001;p49"/>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9"/>
            <p:cNvGrpSpPr/>
            <p:nvPr/>
          </p:nvGrpSpPr>
          <p:grpSpPr>
            <a:xfrm>
              <a:off x="3259462" y="2108000"/>
              <a:ext cx="2678446" cy="3035505"/>
              <a:chOff x="3259462" y="1802125"/>
              <a:chExt cx="2678446" cy="3035505"/>
            </a:xfrm>
          </p:grpSpPr>
          <p:sp>
            <p:nvSpPr>
              <p:cNvPr id="1006" name="Google Shape;1006;p49"/>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989;p49">
            <a:extLst>
              <a:ext uri="{FF2B5EF4-FFF2-40B4-BE49-F238E27FC236}">
                <a16:creationId xmlns:a16="http://schemas.microsoft.com/office/drawing/2014/main" id="{286D494B-1FD7-F42C-84AF-F8E42D8E78C1}"/>
              </a:ext>
            </a:extLst>
          </p:cNvPr>
          <p:cNvSpPr txBox="1">
            <a:spLocks/>
          </p:cNvSpPr>
          <p:nvPr/>
        </p:nvSpPr>
        <p:spPr>
          <a:xfrm>
            <a:off x="5653871" y="2084991"/>
            <a:ext cx="3148248" cy="25876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indent="-298450" algn="l">
              <a:buClr>
                <a:srgbClr val="F8FF41"/>
              </a:buClr>
              <a:buSzPts val="1100"/>
              <a:buFont typeface="Tomorrow"/>
              <a:buChar char="●"/>
              <a:defRPr/>
            </a:pPr>
            <a:r>
              <a:rPr lang="en-US" sz="1800">
                <a:solidFill>
                  <a:srgbClr val="FDFDFB"/>
                </a:solidFill>
              </a:rPr>
              <a:t>commits are deleted</a:t>
            </a:r>
          </a:p>
          <a:p>
            <a:pPr marL="158750" indent="0" algn="l">
              <a:buClr>
                <a:srgbClr val="F8FF41"/>
              </a:buClr>
              <a:buSzPts val="1100"/>
              <a:defRPr/>
            </a:pPr>
            <a:endParaRPr lang="en-US" sz="1800">
              <a:solidFill>
                <a:srgbClr val="FDFDFB"/>
              </a:solidFill>
            </a:endParaRPr>
          </a:p>
          <a:p>
            <a:pPr indent="-298450" algn="l">
              <a:buClr>
                <a:srgbClr val="F8FF41"/>
              </a:buClr>
              <a:buSzPts val="1100"/>
              <a:buFont typeface="Tomorrow"/>
              <a:buChar char="●"/>
              <a:defRPr/>
            </a:pPr>
            <a:r>
              <a:rPr lang="en-US" sz="1800">
                <a:solidFill>
                  <a:srgbClr val="FDFDFB"/>
                </a:solidFill>
              </a:rPr>
              <a:t>working tree is checked out to the last commit</a:t>
            </a:r>
          </a:p>
          <a:p>
            <a:pPr indent="-298450" algn="l">
              <a:buClr>
                <a:srgbClr val="F8FF41"/>
              </a:buClr>
              <a:buSzPts val="1100"/>
              <a:buFont typeface="Tomorrow"/>
              <a:buChar char="●"/>
              <a:defRPr/>
            </a:pPr>
            <a:endParaRPr lang="en-US" sz="1800">
              <a:solidFill>
                <a:srgbClr val="FDFDFB"/>
              </a:solidFill>
            </a:endParaRPr>
          </a:p>
        </p:txBody>
      </p:sp>
      <p:grpSp>
        <p:nvGrpSpPr>
          <p:cNvPr id="2" name="Google Shape;1141;p51">
            <a:extLst>
              <a:ext uri="{FF2B5EF4-FFF2-40B4-BE49-F238E27FC236}">
                <a16:creationId xmlns:a16="http://schemas.microsoft.com/office/drawing/2014/main" id="{25259C7F-9716-784B-3E8D-C9D4F9BD715A}"/>
              </a:ext>
            </a:extLst>
          </p:cNvPr>
          <p:cNvGrpSpPr/>
          <p:nvPr/>
        </p:nvGrpSpPr>
        <p:grpSpPr>
          <a:xfrm>
            <a:off x="612821" y="5143500"/>
            <a:ext cx="1486105" cy="1446729"/>
            <a:chOff x="6528621" y="953551"/>
            <a:chExt cx="1726223" cy="1680484"/>
          </a:xfrm>
        </p:grpSpPr>
        <p:sp>
          <p:nvSpPr>
            <p:cNvPr id="3" name="Google Shape;1142;p51">
              <a:extLst>
                <a:ext uri="{FF2B5EF4-FFF2-40B4-BE49-F238E27FC236}">
                  <a16:creationId xmlns:a16="http://schemas.microsoft.com/office/drawing/2014/main" id="{A17B6427-9349-3014-73AD-68C586371934}"/>
                </a:ext>
              </a:extLst>
            </p:cNvPr>
            <p:cNvSpPr/>
            <p:nvPr/>
          </p:nvSpPr>
          <p:spPr>
            <a:xfrm rot="2805534">
              <a:off x="7243314" y="924925"/>
              <a:ext cx="560983" cy="1479513"/>
            </a:xfrm>
            <a:custGeom>
              <a:avLst/>
              <a:gdLst/>
              <a:ahLst/>
              <a:cxnLst/>
              <a:rect l="l" t="t" r="r" b="b"/>
              <a:pathLst>
                <a:path w="8318" h="21937" extrusionOk="0">
                  <a:moveTo>
                    <a:pt x="4335" y="1"/>
                  </a:moveTo>
                  <a:cubicBezTo>
                    <a:pt x="4287" y="1"/>
                    <a:pt x="4239" y="22"/>
                    <a:pt x="4212" y="65"/>
                  </a:cubicBezTo>
                  <a:cubicBezTo>
                    <a:pt x="3793" y="864"/>
                    <a:pt x="2243" y="3831"/>
                    <a:pt x="1191" y="6912"/>
                  </a:cubicBezTo>
                  <a:cubicBezTo>
                    <a:pt x="579" y="8629"/>
                    <a:pt x="133" y="10346"/>
                    <a:pt x="107" y="11789"/>
                  </a:cubicBezTo>
                  <a:cubicBezTo>
                    <a:pt x="0" y="16281"/>
                    <a:pt x="1910" y="21883"/>
                    <a:pt x="1910" y="21883"/>
                  </a:cubicBezTo>
                  <a:lnTo>
                    <a:pt x="2961" y="21883"/>
                  </a:lnTo>
                  <a:lnTo>
                    <a:pt x="5763" y="21936"/>
                  </a:lnTo>
                  <a:lnTo>
                    <a:pt x="6621" y="21936"/>
                  </a:lnTo>
                  <a:cubicBezTo>
                    <a:pt x="6621" y="21936"/>
                    <a:pt x="8318" y="18084"/>
                    <a:pt x="8284" y="11843"/>
                  </a:cubicBezTo>
                  <a:cubicBezTo>
                    <a:pt x="8284" y="9960"/>
                    <a:pt x="7925" y="8103"/>
                    <a:pt x="7399" y="6440"/>
                  </a:cubicBezTo>
                  <a:cubicBezTo>
                    <a:pt x="6428" y="3253"/>
                    <a:pt x="4904" y="757"/>
                    <a:pt x="4458" y="65"/>
                  </a:cubicBezTo>
                  <a:cubicBezTo>
                    <a:pt x="4432" y="22"/>
                    <a:pt x="4384" y="1"/>
                    <a:pt x="4335" y="1"/>
                  </a:cubicBezTo>
                  <a:close/>
                </a:path>
              </a:pathLst>
            </a:custGeom>
            <a:solidFill>
              <a:schemeClr val="accent3"/>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43;p51">
              <a:extLst>
                <a:ext uri="{FF2B5EF4-FFF2-40B4-BE49-F238E27FC236}">
                  <a16:creationId xmlns:a16="http://schemas.microsoft.com/office/drawing/2014/main" id="{E03AF7E6-B37E-7DAC-02FE-09C9DBD6CABC}"/>
                </a:ext>
              </a:extLst>
            </p:cNvPr>
            <p:cNvSpPr/>
            <p:nvPr/>
          </p:nvSpPr>
          <p:spPr>
            <a:xfrm rot="2805534">
              <a:off x="7689534" y="1091061"/>
              <a:ext cx="418748" cy="466980"/>
            </a:xfrm>
            <a:custGeom>
              <a:avLst/>
              <a:gdLst/>
              <a:ahLst/>
              <a:cxnLst/>
              <a:rect l="l" t="t" r="r" b="b"/>
              <a:pathLst>
                <a:path w="6209" h="6924" extrusionOk="0">
                  <a:moveTo>
                    <a:pt x="3144" y="1"/>
                  </a:moveTo>
                  <a:cubicBezTo>
                    <a:pt x="3096" y="1"/>
                    <a:pt x="3048" y="22"/>
                    <a:pt x="3021" y="65"/>
                  </a:cubicBezTo>
                  <a:cubicBezTo>
                    <a:pt x="2602" y="864"/>
                    <a:pt x="1052" y="3831"/>
                    <a:pt x="0" y="6912"/>
                  </a:cubicBezTo>
                  <a:cubicBezTo>
                    <a:pt x="282" y="6919"/>
                    <a:pt x="563" y="6923"/>
                    <a:pt x="844" y="6923"/>
                  </a:cubicBezTo>
                  <a:cubicBezTo>
                    <a:pt x="2640" y="6923"/>
                    <a:pt x="4437" y="6773"/>
                    <a:pt x="6208" y="6440"/>
                  </a:cubicBezTo>
                  <a:cubicBezTo>
                    <a:pt x="5237" y="3253"/>
                    <a:pt x="3713" y="757"/>
                    <a:pt x="3267" y="65"/>
                  </a:cubicBezTo>
                  <a:cubicBezTo>
                    <a:pt x="3241" y="22"/>
                    <a:pt x="3193" y="1"/>
                    <a:pt x="3144" y="1"/>
                  </a:cubicBezTo>
                  <a:close/>
                </a:path>
              </a:pathLst>
            </a:custGeom>
            <a:solidFill>
              <a:schemeClr val="dk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44;p51">
              <a:extLst>
                <a:ext uri="{FF2B5EF4-FFF2-40B4-BE49-F238E27FC236}">
                  <a16:creationId xmlns:a16="http://schemas.microsoft.com/office/drawing/2014/main" id="{BC09081E-9391-30E8-CF8E-E99703D72598}"/>
                </a:ext>
              </a:extLst>
            </p:cNvPr>
            <p:cNvSpPr/>
            <p:nvPr/>
          </p:nvSpPr>
          <p:spPr>
            <a:xfrm rot="2805534">
              <a:off x="7392301" y="1498084"/>
              <a:ext cx="328982" cy="327237"/>
            </a:xfrm>
            <a:custGeom>
              <a:avLst/>
              <a:gdLst/>
              <a:ahLst/>
              <a:cxnLst/>
              <a:rect l="l" t="t" r="r" b="b"/>
              <a:pathLst>
                <a:path w="4878" h="4852" extrusionOk="0">
                  <a:moveTo>
                    <a:pt x="2469" y="0"/>
                  </a:moveTo>
                  <a:cubicBezTo>
                    <a:pt x="1138" y="0"/>
                    <a:pt x="53" y="1085"/>
                    <a:pt x="27" y="2416"/>
                  </a:cubicBezTo>
                  <a:cubicBezTo>
                    <a:pt x="0" y="3747"/>
                    <a:pt x="1078" y="4851"/>
                    <a:pt x="2409" y="4851"/>
                  </a:cubicBezTo>
                  <a:cubicBezTo>
                    <a:pt x="2429" y="4852"/>
                    <a:pt x="2449" y="4852"/>
                    <a:pt x="2470" y="4852"/>
                  </a:cubicBezTo>
                  <a:cubicBezTo>
                    <a:pt x="3798" y="4852"/>
                    <a:pt x="4851" y="3780"/>
                    <a:pt x="4877" y="2469"/>
                  </a:cubicBezTo>
                  <a:cubicBezTo>
                    <a:pt x="4877" y="1112"/>
                    <a:pt x="3826" y="27"/>
                    <a:pt x="2469" y="0"/>
                  </a:cubicBezTo>
                  <a:close/>
                </a:path>
              </a:pathLst>
            </a:custGeom>
            <a:solidFill>
              <a:schemeClr val="dk1"/>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45;p51">
              <a:extLst>
                <a:ext uri="{FF2B5EF4-FFF2-40B4-BE49-F238E27FC236}">
                  <a16:creationId xmlns:a16="http://schemas.microsoft.com/office/drawing/2014/main" id="{1F3C85AC-B55F-D67E-72D4-7BF25B695CEC}"/>
                </a:ext>
              </a:extLst>
            </p:cNvPr>
            <p:cNvSpPr/>
            <p:nvPr/>
          </p:nvSpPr>
          <p:spPr>
            <a:xfrm rot="2805534">
              <a:off x="6685745" y="1841612"/>
              <a:ext cx="147698" cy="495239"/>
            </a:xfrm>
            <a:custGeom>
              <a:avLst/>
              <a:gdLst/>
              <a:ahLst/>
              <a:cxnLst/>
              <a:rect l="l" t="t" r="r" b="b"/>
              <a:pathLst>
                <a:path w="2190" h="7343" extrusionOk="0">
                  <a:moveTo>
                    <a:pt x="1112" y="0"/>
                  </a:moveTo>
                  <a:cubicBezTo>
                    <a:pt x="939" y="0"/>
                    <a:pt x="754" y="70"/>
                    <a:pt x="579" y="269"/>
                  </a:cubicBezTo>
                  <a:cubicBezTo>
                    <a:pt x="0" y="935"/>
                    <a:pt x="972" y="7256"/>
                    <a:pt x="1218" y="7342"/>
                  </a:cubicBezTo>
                  <a:cubicBezTo>
                    <a:pt x="1219" y="7343"/>
                    <a:pt x="1220" y="7343"/>
                    <a:pt x="1222" y="7343"/>
                  </a:cubicBezTo>
                  <a:cubicBezTo>
                    <a:pt x="1478" y="7343"/>
                    <a:pt x="2189" y="1906"/>
                    <a:pt x="2189" y="1906"/>
                  </a:cubicBezTo>
                  <a:lnTo>
                    <a:pt x="1857" y="382"/>
                  </a:lnTo>
                  <a:cubicBezTo>
                    <a:pt x="1857" y="382"/>
                    <a:pt x="1517" y="0"/>
                    <a:pt x="1112"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46;p51">
              <a:extLst>
                <a:ext uri="{FF2B5EF4-FFF2-40B4-BE49-F238E27FC236}">
                  <a16:creationId xmlns:a16="http://schemas.microsoft.com/office/drawing/2014/main" id="{70180AD2-5A40-3194-D55E-4C2C9D3AEE99}"/>
                </a:ext>
              </a:extLst>
            </p:cNvPr>
            <p:cNvSpPr/>
            <p:nvPr/>
          </p:nvSpPr>
          <p:spPr>
            <a:xfrm rot="2805534">
              <a:off x="6989440" y="2163615"/>
              <a:ext cx="145945" cy="495239"/>
            </a:xfrm>
            <a:custGeom>
              <a:avLst/>
              <a:gdLst/>
              <a:ahLst/>
              <a:cxnLst/>
              <a:rect l="l" t="t" r="r" b="b"/>
              <a:pathLst>
                <a:path w="2164" h="7343" extrusionOk="0">
                  <a:moveTo>
                    <a:pt x="1075" y="0"/>
                  </a:moveTo>
                  <a:cubicBezTo>
                    <a:pt x="663" y="0"/>
                    <a:pt x="307" y="382"/>
                    <a:pt x="307" y="382"/>
                  </a:cubicBezTo>
                  <a:lnTo>
                    <a:pt x="1" y="1906"/>
                  </a:lnTo>
                  <a:cubicBezTo>
                    <a:pt x="1" y="1906"/>
                    <a:pt x="693" y="7343"/>
                    <a:pt x="968" y="7343"/>
                  </a:cubicBezTo>
                  <a:cubicBezTo>
                    <a:pt x="969" y="7343"/>
                    <a:pt x="971" y="7343"/>
                    <a:pt x="972" y="7342"/>
                  </a:cubicBezTo>
                  <a:cubicBezTo>
                    <a:pt x="1225" y="7256"/>
                    <a:pt x="2163" y="935"/>
                    <a:pt x="1611" y="269"/>
                  </a:cubicBezTo>
                  <a:cubicBezTo>
                    <a:pt x="1438" y="70"/>
                    <a:pt x="1251" y="0"/>
                    <a:pt x="1075"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7;p51">
              <a:extLst>
                <a:ext uri="{FF2B5EF4-FFF2-40B4-BE49-F238E27FC236}">
                  <a16:creationId xmlns:a16="http://schemas.microsoft.com/office/drawing/2014/main" id="{095649D4-A7C8-B18D-87D1-1067CB308CAC}"/>
                </a:ext>
              </a:extLst>
            </p:cNvPr>
            <p:cNvSpPr/>
            <p:nvPr/>
          </p:nvSpPr>
          <p:spPr>
            <a:xfrm rot="2805534">
              <a:off x="6836270" y="2004272"/>
              <a:ext cx="138728" cy="478041"/>
            </a:xfrm>
            <a:custGeom>
              <a:avLst/>
              <a:gdLst/>
              <a:ahLst/>
              <a:cxnLst/>
              <a:rect l="l" t="t" r="r" b="b"/>
              <a:pathLst>
                <a:path w="2057" h="7088" extrusionOk="0">
                  <a:moveTo>
                    <a:pt x="1031" y="1"/>
                  </a:moveTo>
                  <a:cubicBezTo>
                    <a:pt x="806" y="1"/>
                    <a:pt x="578" y="97"/>
                    <a:pt x="419" y="294"/>
                  </a:cubicBezTo>
                  <a:cubicBezTo>
                    <a:pt x="193" y="600"/>
                    <a:pt x="0" y="1073"/>
                    <a:pt x="27" y="1844"/>
                  </a:cubicBezTo>
                  <a:cubicBezTo>
                    <a:pt x="27" y="1844"/>
                    <a:pt x="914" y="7088"/>
                    <a:pt x="1275" y="7088"/>
                  </a:cubicBezTo>
                  <a:cubicBezTo>
                    <a:pt x="1276" y="7088"/>
                    <a:pt x="1277" y="7088"/>
                    <a:pt x="1278" y="7088"/>
                  </a:cubicBezTo>
                  <a:cubicBezTo>
                    <a:pt x="1637" y="7061"/>
                    <a:pt x="1996" y="1904"/>
                    <a:pt x="1996" y="1904"/>
                  </a:cubicBezTo>
                  <a:cubicBezTo>
                    <a:pt x="1996" y="1904"/>
                    <a:pt x="2056" y="959"/>
                    <a:pt x="1664" y="347"/>
                  </a:cubicBezTo>
                  <a:cubicBezTo>
                    <a:pt x="1521" y="117"/>
                    <a:pt x="1278" y="1"/>
                    <a:pt x="1031" y="1"/>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672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5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CH8: Tools &amp; More)</a:t>
            </a:r>
          </a:p>
        </p:txBody>
      </p:sp>
      <p:sp>
        <p:nvSpPr>
          <p:cNvPr id="1139" name="Google Shape;1139;p51"/>
          <p:cNvSpPr/>
          <p:nvPr/>
        </p:nvSpPr>
        <p:spPr>
          <a:xfrm flipH="1">
            <a:off x="2273273" y="1331525"/>
            <a:ext cx="4577599" cy="2058914"/>
          </a:xfrm>
          <a:prstGeom prst="snip2DiagRect">
            <a:avLst>
              <a:gd name="adj1" fmla="val 0"/>
              <a:gd name="adj2" fmla="val 1845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txBox="1">
            <a:spLocks noGrp="1"/>
          </p:cNvSpPr>
          <p:nvPr>
            <p:ph type="title"/>
          </p:nvPr>
        </p:nvSpPr>
        <p:spPr>
          <a:xfrm>
            <a:off x="2356675" y="1458575"/>
            <a:ext cx="4193745" cy="19318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a:t>Tools</a:t>
            </a:r>
            <a:br>
              <a:rPr lang="en" sz="5400"/>
            </a:br>
            <a:r>
              <a:rPr lang="en" sz="5400"/>
              <a:t>&amp;</a:t>
            </a:r>
            <a:br>
              <a:rPr lang="en" sz="5400"/>
            </a:br>
            <a:r>
              <a:rPr lang="en" sz="5400"/>
              <a:t>More</a:t>
            </a:r>
            <a:endParaRPr sz="5400">
              <a:solidFill>
                <a:schemeClr val="lt2"/>
              </a:solidFill>
            </a:endParaRPr>
          </a:p>
        </p:txBody>
      </p:sp>
      <p:grpSp>
        <p:nvGrpSpPr>
          <p:cNvPr id="1141" name="Google Shape;1141;p51"/>
          <p:cNvGrpSpPr/>
          <p:nvPr/>
        </p:nvGrpSpPr>
        <p:grpSpPr>
          <a:xfrm>
            <a:off x="6911071" y="691450"/>
            <a:ext cx="1486105" cy="1446729"/>
            <a:chOff x="6528621" y="953551"/>
            <a:chExt cx="1726223" cy="1680484"/>
          </a:xfrm>
        </p:grpSpPr>
        <p:sp>
          <p:nvSpPr>
            <p:cNvPr id="1142" name="Google Shape;1142;p51"/>
            <p:cNvSpPr/>
            <p:nvPr/>
          </p:nvSpPr>
          <p:spPr>
            <a:xfrm rot="2805534">
              <a:off x="7243314" y="924925"/>
              <a:ext cx="560983" cy="1479513"/>
            </a:xfrm>
            <a:custGeom>
              <a:avLst/>
              <a:gdLst/>
              <a:ahLst/>
              <a:cxnLst/>
              <a:rect l="l" t="t" r="r" b="b"/>
              <a:pathLst>
                <a:path w="8318" h="21937" extrusionOk="0">
                  <a:moveTo>
                    <a:pt x="4335" y="1"/>
                  </a:moveTo>
                  <a:cubicBezTo>
                    <a:pt x="4287" y="1"/>
                    <a:pt x="4239" y="22"/>
                    <a:pt x="4212" y="65"/>
                  </a:cubicBezTo>
                  <a:cubicBezTo>
                    <a:pt x="3793" y="864"/>
                    <a:pt x="2243" y="3831"/>
                    <a:pt x="1191" y="6912"/>
                  </a:cubicBezTo>
                  <a:cubicBezTo>
                    <a:pt x="579" y="8629"/>
                    <a:pt x="133" y="10346"/>
                    <a:pt x="107" y="11789"/>
                  </a:cubicBezTo>
                  <a:cubicBezTo>
                    <a:pt x="0" y="16281"/>
                    <a:pt x="1910" y="21883"/>
                    <a:pt x="1910" y="21883"/>
                  </a:cubicBezTo>
                  <a:lnTo>
                    <a:pt x="2961" y="21883"/>
                  </a:lnTo>
                  <a:lnTo>
                    <a:pt x="5763" y="21936"/>
                  </a:lnTo>
                  <a:lnTo>
                    <a:pt x="6621" y="21936"/>
                  </a:lnTo>
                  <a:cubicBezTo>
                    <a:pt x="6621" y="21936"/>
                    <a:pt x="8318" y="18084"/>
                    <a:pt x="8284" y="11843"/>
                  </a:cubicBezTo>
                  <a:cubicBezTo>
                    <a:pt x="8284" y="9960"/>
                    <a:pt x="7925" y="8103"/>
                    <a:pt x="7399" y="6440"/>
                  </a:cubicBezTo>
                  <a:cubicBezTo>
                    <a:pt x="6428" y="3253"/>
                    <a:pt x="4904" y="757"/>
                    <a:pt x="4458" y="65"/>
                  </a:cubicBezTo>
                  <a:cubicBezTo>
                    <a:pt x="4432" y="22"/>
                    <a:pt x="4384" y="1"/>
                    <a:pt x="4335" y="1"/>
                  </a:cubicBezTo>
                  <a:close/>
                </a:path>
              </a:pathLst>
            </a:custGeom>
            <a:solidFill>
              <a:schemeClr val="accent3"/>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rot="2805534">
              <a:off x="7689534" y="1091061"/>
              <a:ext cx="418748" cy="466980"/>
            </a:xfrm>
            <a:custGeom>
              <a:avLst/>
              <a:gdLst/>
              <a:ahLst/>
              <a:cxnLst/>
              <a:rect l="l" t="t" r="r" b="b"/>
              <a:pathLst>
                <a:path w="6209" h="6924" extrusionOk="0">
                  <a:moveTo>
                    <a:pt x="3144" y="1"/>
                  </a:moveTo>
                  <a:cubicBezTo>
                    <a:pt x="3096" y="1"/>
                    <a:pt x="3048" y="22"/>
                    <a:pt x="3021" y="65"/>
                  </a:cubicBezTo>
                  <a:cubicBezTo>
                    <a:pt x="2602" y="864"/>
                    <a:pt x="1052" y="3831"/>
                    <a:pt x="0" y="6912"/>
                  </a:cubicBezTo>
                  <a:cubicBezTo>
                    <a:pt x="282" y="6919"/>
                    <a:pt x="563" y="6923"/>
                    <a:pt x="844" y="6923"/>
                  </a:cubicBezTo>
                  <a:cubicBezTo>
                    <a:pt x="2640" y="6923"/>
                    <a:pt x="4437" y="6773"/>
                    <a:pt x="6208" y="6440"/>
                  </a:cubicBezTo>
                  <a:cubicBezTo>
                    <a:pt x="5237" y="3253"/>
                    <a:pt x="3713" y="757"/>
                    <a:pt x="3267" y="65"/>
                  </a:cubicBezTo>
                  <a:cubicBezTo>
                    <a:pt x="3241" y="22"/>
                    <a:pt x="3193" y="1"/>
                    <a:pt x="3144" y="1"/>
                  </a:cubicBezTo>
                  <a:close/>
                </a:path>
              </a:pathLst>
            </a:custGeom>
            <a:solidFill>
              <a:schemeClr val="dk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rot="2805534">
              <a:off x="7392301" y="1498084"/>
              <a:ext cx="328982" cy="327237"/>
            </a:xfrm>
            <a:custGeom>
              <a:avLst/>
              <a:gdLst/>
              <a:ahLst/>
              <a:cxnLst/>
              <a:rect l="l" t="t" r="r" b="b"/>
              <a:pathLst>
                <a:path w="4878" h="4852" extrusionOk="0">
                  <a:moveTo>
                    <a:pt x="2469" y="0"/>
                  </a:moveTo>
                  <a:cubicBezTo>
                    <a:pt x="1138" y="0"/>
                    <a:pt x="53" y="1085"/>
                    <a:pt x="27" y="2416"/>
                  </a:cubicBezTo>
                  <a:cubicBezTo>
                    <a:pt x="0" y="3747"/>
                    <a:pt x="1078" y="4851"/>
                    <a:pt x="2409" y="4851"/>
                  </a:cubicBezTo>
                  <a:cubicBezTo>
                    <a:pt x="2429" y="4852"/>
                    <a:pt x="2449" y="4852"/>
                    <a:pt x="2470" y="4852"/>
                  </a:cubicBezTo>
                  <a:cubicBezTo>
                    <a:pt x="3798" y="4852"/>
                    <a:pt x="4851" y="3780"/>
                    <a:pt x="4877" y="2469"/>
                  </a:cubicBezTo>
                  <a:cubicBezTo>
                    <a:pt x="4877" y="1112"/>
                    <a:pt x="3826" y="27"/>
                    <a:pt x="2469" y="0"/>
                  </a:cubicBezTo>
                  <a:close/>
                </a:path>
              </a:pathLst>
            </a:custGeom>
            <a:solidFill>
              <a:schemeClr val="dk1"/>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rot="2805534">
              <a:off x="6685745" y="1841612"/>
              <a:ext cx="147698" cy="495239"/>
            </a:xfrm>
            <a:custGeom>
              <a:avLst/>
              <a:gdLst/>
              <a:ahLst/>
              <a:cxnLst/>
              <a:rect l="l" t="t" r="r" b="b"/>
              <a:pathLst>
                <a:path w="2190" h="7343" extrusionOk="0">
                  <a:moveTo>
                    <a:pt x="1112" y="0"/>
                  </a:moveTo>
                  <a:cubicBezTo>
                    <a:pt x="939" y="0"/>
                    <a:pt x="754" y="70"/>
                    <a:pt x="579" y="269"/>
                  </a:cubicBezTo>
                  <a:cubicBezTo>
                    <a:pt x="0" y="935"/>
                    <a:pt x="972" y="7256"/>
                    <a:pt x="1218" y="7342"/>
                  </a:cubicBezTo>
                  <a:cubicBezTo>
                    <a:pt x="1219" y="7343"/>
                    <a:pt x="1220" y="7343"/>
                    <a:pt x="1222" y="7343"/>
                  </a:cubicBezTo>
                  <a:cubicBezTo>
                    <a:pt x="1478" y="7343"/>
                    <a:pt x="2189" y="1906"/>
                    <a:pt x="2189" y="1906"/>
                  </a:cubicBezTo>
                  <a:lnTo>
                    <a:pt x="1857" y="382"/>
                  </a:lnTo>
                  <a:cubicBezTo>
                    <a:pt x="1857" y="382"/>
                    <a:pt x="1517" y="0"/>
                    <a:pt x="1112"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rot="2805534">
              <a:off x="6989440" y="2163615"/>
              <a:ext cx="145945" cy="495239"/>
            </a:xfrm>
            <a:custGeom>
              <a:avLst/>
              <a:gdLst/>
              <a:ahLst/>
              <a:cxnLst/>
              <a:rect l="l" t="t" r="r" b="b"/>
              <a:pathLst>
                <a:path w="2164" h="7343" extrusionOk="0">
                  <a:moveTo>
                    <a:pt x="1075" y="0"/>
                  </a:moveTo>
                  <a:cubicBezTo>
                    <a:pt x="663" y="0"/>
                    <a:pt x="307" y="382"/>
                    <a:pt x="307" y="382"/>
                  </a:cubicBezTo>
                  <a:lnTo>
                    <a:pt x="1" y="1906"/>
                  </a:lnTo>
                  <a:cubicBezTo>
                    <a:pt x="1" y="1906"/>
                    <a:pt x="693" y="7343"/>
                    <a:pt x="968" y="7343"/>
                  </a:cubicBezTo>
                  <a:cubicBezTo>
                    <a:pt x="969" y="7343"/>
                    <a:pt x="971" y="7343"/>
                    <a:pt x="972" y="7342"/>
                  </a:cubicBezTo>
                  <a:cubicBezTo>
                    <a:pt x="1225" y="7256"/>
                    <a:pt x="2163" y="935"/>
                    <a:pt x="1611" y="269"/>
                  </a:cubicBezTo>
                  <a:cubicBezTo>
                    <a:pt x="1438" y="70"/>
                    <a:pt x="1251" y="0"/>
                    <a:pt x="1075"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rot="2805534">
              <a:off x="6836270" y="2004272"/>
              <a:ext cx="138728" cy="478041"/>
            </a:xfrm>
            <a:custGeom>
              <a:avLst/>
              <a:gdLst/>
              <a:ahLst/>
              <a:cxnLst/>
              <a:rect l="l" t="t" r="r" b="b"/>
              <a:pathLst>
                <a:path w="2057" h="7088" extrusionOk="0">
                  <a:moveTo>
                    <a:pt x="1031" y="1"/>
                  </a:moveTo>
                  <a:cubicBezTo>
                    <a:pt x="806" y="1"/>
                    <a:pt x="578" y="97"/>
                    <a:pt x="419" y="294"/>
                  </a:cubicBezTo>
                  <a:cubicBezTo>
                    <a:pt x="193" y="600"/>
                    <a:pt x="0" y="1073"/>
                    <a:pt x="27" y="1844"/>
                  </a:cubicBezTo>
                  <a:cubicBezTo>
                    <a:pt x="27" y="1844"/>
                    <a:pt x="914" y="7088"/>
                    <a:pt x="1275" y="7088"/>
                  </a:cubicBezTo>
                  <a:cubicBezTo>
                    <a:pt x="1276" y="7088"/>
                    <a:pt x="1277" y="7088"/>
                    <a:pt x="1278" y="7088"/>
                  </a:cubicBezTo>
                  <a:cubicBezTo>
                    <a:pt x="1637" y="7061"/>
                    <a:pt x="1996" y="1904"/>
                    <a:pt x="1996" y="1904"/>
                  </a:cubicBezTo>
                  <a:cubicBezTo>
                    <a:pt x="1996" y="1904"/>
                    <a:pt x="2056" y="959"/>
                    <a:pt x="1664" y="347"/>
                  </a:cubicBezTo>
                  <a:cubicBezTo>
                    <a:pt x="1521" y="117"/>
                    <a:pt x="1278" y="1"/>
                    <a:pt x="1031" y="1"/>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31;p40">
            <a:extLst>
              <a:ext uri="{FF2B5EF4-FFF2-40B4-BE49-F238E27FC236}">
                <a16:creationId xmlns:a16="http://schemas.microsoft.com/office/drawing/2014/main" id="{90BE269D-E314-4387-A544-B2082F13638C}"/>
              </a:ext>
            </a:extLst>
          </p:cNvPr>
          <p:cNvSpPr/>
          <p:nvPr/>
        </p:nvSpPr>
        <p:spPr>
          <a:xfrm rot="10800000" flipH="1">
            <a:off x="1098390" y="756044"/>
            <a:ext cx="1578486" cy="956487"/>
          </a:xfrm>
          <a:prstGeom prst="snip1Rect">
            <a:avLst>
              <a:gd name="adj" fmla="val 408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67D55B2-9E25-796D-676E-DE54AC5B0FF8}"/>
              </a:ext>
            </a:extLst>
          </p:cNvPr>
          <p:cNvSpPr txBox="1"/>
          <p:nvPr/>
        </p:nvSpPr>
        <p:spPr>
          <a:xfrm>
            <a:off x="1275035" y="756044"/>
            <a:ext cx="1193800" cy="861774"/>
          </a:xfrm>
          <a:prstGeom prst="rect">
            <a:avLst/>
          </a:prstGeom>
          <a:noFill/>
        </p:spPr>
        <p:txBody>
          <a:bodyPr wrap="square">
            <a:spAutoFit/>
          </a:bodyPr>
          <a:lstStyle/>
          <a:p>
            <a:r>
              <a:rPr kumimoji="0" lang="en" sz="5000" b="0" i="0" u="none" strike="noStrike" kern="0" cap="none" spc="0" normalizeH="0" baseline="0" noProof="0">
                <a:ln>
                  <a:noFill/>
                </a:ln>
                <a:solidFill>
                  <a:srgbClr val="F8FF41"/>
                </a:solidFill>
                <a:effectLst/>
                <a:uLnTx/>
                <a:uFillTx/>
                <a:latin typeface="Jockey One"/>
                <a:sym typeface="Jockey One"/>
              </a:rPr>
              <a:t>CH8</a:t>
            </a:r>
            <a:endParaRPr lang="en-US"/>
          </a:p>
        </p:txBody>
      </p:sp>
      <p:sp>
        <p:nvSpPr>
          <p:cNvPr id="3" name="Google Shape;745;p43">
            <a:extLst>
              <a:ext uri="{FF2B5EF4-FFF2-40B4-BE49-F238E27FC236}">
                <a16:creationId xmlns:a16="http://schemas.microsoft.com/office/drawing/2014/main" id="{E76EB3BB-6BD4-102D-1066-A5A51DBA5B87}"/>
              </a:ext>
            </a:extLst>
          </p:cNvPr>
          <p:cNvSpPr txBox="1">
            <a:spLocks/>
          </p:cNvSpPr>
          <p:nvPr/>
        </p:nvSpPr>
        <p:spPr>
          <a:xfrm>
            <a:off x="2356675" y="3753516"/>
            <a:ext cx="4494198" cy="4065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100"/>
              <a:buFont typeface="Tomorrow"/>
              <a:buNone/>
              <a:defRPr sz="1200" b="0" i="0" u="none" strike="noStrike" cap="none">
                <a:solidFill>
                  <a:schemeClr val="lt1"/>
                </a:solidFill>
                <a:latin typeface="Tomorrow SemiBold"/>
                <a:ea typeface="Tomorrow SemiBold"/>
                <a:cs typeface="Tomorrow SemiBold"/>
                <a:sym typeface="Tomorrow SemiBold"/>
              </a:defRPr>
            </a:lvl1pPr>
            <a:lvl2pPr marL="914400" marR="0" lvl="1"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100"/>
              <a:buFont typeface="Tomorrow"/>
              <a:buNone/>
              <a:defRPr sz="1100" b="0" i="0" u="none" strike="noStrike" cap="none">
                <a:solidFill>
                  <a:schemeClr val="dk1"/>
                </a:solidFill>
                <a:latin typeface="Tomorrow"/>
                <a:ea typeface="Tomorrow"/>
                <a:cs typeface="Tomorrow"/>
                <a:sym typeface="Tomorrow"/>
              </a:defRPr>
            </a:lvl9pPr>
          </a:lstStyle>
          <a:p>
            <a:pPr marL="0" indent="0"/>
            <a:r>
              <a:rPr lang="en-US" sz="1600"/>
              <a:t>Faster Workflows and more to look for </a:t>
            </a:r>
          </a:p>
        </p:txBody>
      </p:sp>
      <p:sp>
        <p:nvSpPr>
          <p:cNvPr id="5" name="Google Shape;1139;p51">
            <a:extLst>
              <a:ext uri="{FF2B5EF4-FFF2-40B4-BE49-F238E27FC236}">
                <a16:creationId xmlns:a16="http://schemas.microsoft.com/office/drawing/2014/main" id="{0D8D25C6-6899-A5F6-1C56-58846890072E}"/>
              </a:ext>
            </a:extLst>
          </p:cNvPr>
          <p:cNvSpPr/>
          <p:nvPr/>
        </p:nvSpPr>
        <p:spPr>
          <a:xfrm flipH="1">
            <a:off x="2273273" y="3584914"/>
            <a:ext cx="4577599" cy="743705"/>
          </a:xfrm>
          <a:prstGeom prst="snip2DiagRect">
            <a:avLst>
              <a:gd name="adj1" fmla="val 0"/>
              <a:gd name="adj2" fmla="val 1845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296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r>
              <a:rPr lang="en-US"/>
              <a:t>( CH8: Tools &amp; More)</a:t>
            </a:r>
          </a:p>
        </p:txBody>
      </p:sp>
      <p:sp>
        <p:nvSpPr>
          <p:cNvPr id="866" name="Google Shape;866;p46"/>
          <p:cNvSpPr txBox="1">
            <a:spLocks noGrp="1"/>
          </p:cNvSpPr>
          <p:nvPr>
            <p:ph type="title"/>
          </p:nvPr>
        </p:nvSpPr>
        <p:spPr>
          <a:xfrm>
            <a:off x="1888794" y="825773"/>
            <a:ext cx="536641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Lazygit, and more alternatives</a:t>
            </a:r>
            <a:endParaRPr/>
          </a:p>
        </p:txBody>
      </p:sp>
      <p:pic>
        <p:nvPicPr>
          <p:cNvPr id="15" name="Picture 14" descr="A screenshot of a computer&#10;&#10;Description automatically generated">
            <a:extLst>
              <a:ext uri="{FF2B5EF4-FFF2-40B4-BE49-F238E27FC236}">
                <a16:creationId xmlns:a16="http://schemas.microsoft.com/office/drawing/2014/main" id="{763942F8-A408-83A7-E0FD-492B6A1F716F}"/>
              </a:ext>
            </a:extLst>
          </p:cNvPr>
          <p:cNvPicPr>
            <a:picLocks noChangeAspect="1"/>
          </p:cNvPicPr>
          <p:nvPr/>
        </p:nvPicPr>
        <p:blipFill>
          <a:blip r:embed="rId3"/>
          <a:stretch>
            <a:fillRect/>
          </a:stretch>
        </p:blipFill>
        <p:spPr>
          <a:xfrm>
            <a:off x="5018956" y="3006626"/>
            <a:ext cx="3688667" cy="112544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1CC77F6D-9F35-7335-090A-789D051CD7EE}"/>
              </a:ext>
            </a:extLst>
          </p:cNvPr>
          <p:cNvPicPr>
            <a:picLocks noChangeAspect="1"/>
          </p:cNvPicPr>
          <p:nvPr/>
        </p:nvPicPr>
        <p:blipFill>
          <a:blip r:embed="rId4"/>
          <a:stretch>
            <a:fillRect/>
          </a:stretch>
        </p:blipFill>
        <p:spPr>
          <a:xfrm>
            <a:off x="2012347" y="1532796"/>
            <a:ext cx="5119306" cy="131264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CB5900A-842B-4539-09EE-2597C03DD57B}"/>
              </a:ext>
            </a:extLst>
          </p:cNvPr>
          <p:cNvPicPr>
            <a:picLocks noChangeAspect="1"/>
          </p:cNvPicPr>
          <p:nvPr/>
        </p:nvPicPr>
        <p:blipFill>
          <a:blip r:embed="rId5"/>
          <a:stretch>
            <a:fillRect/>
          </a:stretch>
        </p:blipFill>
        <p:spPr>
          <a:xfrm>
            <a:off x="306135" y="3006626"/>
            <a:ext cx="4542133" cy="1125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7D04D2C-4F2A-98C6-BCEA-A66E33FDC628}"/>
              </a:ext>
            </a:extLst>
          </p:cNvPr>
          <p:cNvSpPr>
            <a:spLocks noGrp="1"/>
          </p:cNvSpPr>
          <p:nvPr>
            <p:ph type="subTitle" idx="1"/>
          </p:nvPr>
        </p:nvSpPr>
        <p:spPr/>
        <p:txBody>
          <a:bodyPr/>
          <a:lstStyle/>
          <a:p>
            <a:r>
              <a:rPr lang="en-US"/>
              <a:t>( CH8: Tools &amp; More)</a:t>
            </a:r>
          </a:p>
        </p:txBody>
      </p:sp>
      <p:sp>
        <p:nvSpPr>
          <p:cNvPr id="3" name="Title 2">
            <a:extLst>
              <a:ext uri="{FF2B5EF4-FFF2-40B4-BE49-F238E27FC236}">
                <a16:creationId xmlns:a16="http://schemas.microsoft.com/office/drawing/2014/main" id="{E7220EAD-1E0D-EDD5-A48C-79926AB6A039}"/>
              </a:ext>
            </a:extLst>
          </p:cNvPr>
          <p:cNvSpPr>
            <a:spLocks noGrp="1"/>
          </p:cNvSpPr>
          <p:nvPr>
            <p:ph type="title"/>
          </p:nvPr>
        </p:nvSpPr>
        <p:spPr/>
        <p:txBody>
          <a:bodyPr/>
          <a:lstStyle/>
          <a:p>
            <a:r>
              <a:rPr lang="en-US"/>
              <a:t>Tags &amp; releases</a:t>
            </a:r>
          </a:p>
        </p:txBody>
      </p:sp>
      <p:sp>
        <p:nvSpPr>
          <p:cNvPr id="5" name="Google Shape;989;p49">
            <a:extLst>
              <a:ext uri="{FF2B5EF4-FFF2-40B4-BE49-F238E27FC236}">
                <a16:creationId xmlns:a16="http://schemas.microsoft.com/office/drawing/2014/main" id="{D2979413-B43A-46F9-B9DE-454A39F9CE1D}"/>
              </a:ext>
            </a:extLst>
          </p:cNvPr>
          <p:cNvSpPr txBox="1">
            <a:spLocks/>
          </p:cNvSpPr>
          <p:nvPr/>
        </p:nvSpPr>
        <p:spPr>
          <a:xfrm>
            <a:off x="1773258" y="1303313"/>
            <a:ext cx="5597484" cy="25372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8750">
              <a:buClr>
                <a:srgbClr val="F8FF41"/>
              </a:buClr>
              <a:buSzPts val="1100"/>
              <a:defRPr/>
            </a:pPr>
            <a:r>
              <a:rPr lang="en-US" sz="1800">
                <a:solidFill>
                  <a:srgbClr val="FDFDFB"/>
                </a:solidFill>
              </a:rPr>
              <a:t>Tag: Mark a specific point (commit) in history</a:t>
            </a:r>
          </a:p>
          <a:p>
            <a:pPr marL="158750">
              <a:buClr>
                <a:srgbClr val="F8FF41"/>
              </a:buClr>
              <a:buSzPts val="1100"/>
              <a:defRPr/>
            </a:pPr>
            <a:endParaRPr lang="en-US" sz="1800">
              <a:solidFill>
                <a:srgbClr val="FDFDFB"/>
              </a:solidFill>
            </a:endParaRPr>
          </a:p>
          <a:p>
            <a:pPr marL="158750">
              <a:buClr>
                <a:srgbClr val="F8FF41"/>
              </a:buClr>
              <a:buSzPts val="1100"/>
              <a:defRPr/>
            </a:pPr>
            <a:r>
              <a:rPr lang="en-US" sz="1800">
                <a:solidFill>
                  <a:srgbClr val="FDFDFB"/>
                </a:solidFill>
                <a:latin typeface="Tomorrow"/>
                <a:sym typeface="Tomorrow"/>
              </a:rPr>
              <a:t>GitHub Release: Publish a tag to the world</a:t>
            </a:r>
          </a:p>
        </p:txBody>
      </p:sp>
    </p:spTree>
    <p:extLst>
      <p:ext uri="{BB962C8B-B14F-4D97-AF65-F5344CB8AC3E}">
        <p14:creationId xmlns:p14="http://schemas.microsoft.com/office/powerpoint/2010/main" val="1819300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608436C-7140-F664-B88B-7AAB54028F28}"/>
              </a:ext>
            </a:extLst>
          </p:cNvPr>
          <p:cNvSpPr>
            <a:spLocks noGrp="1"/>
          </p:cNvSpPr>
          <p:nvPr>
            <p:ph type="subTitle" idx="1"/>
          </p:nvPr>
        </p:nvSpPr>
        <p:spPr/>
        <p:txBody>
          <a:bodyPr/>
          <a:lstStyle/>
          <a:p>
            <a:r>
              <a:rPr lang="en-US"/>
              <a:t>( CH8: Tools &amp; More)</a:t>
            </a:r>
          </a:p>
        </p:txBody>
      </p:sp>
      <p:sp>
        <p:nvSpPr>
          <p:cNvPr id="3" name="Title 2">
            <a:extLst>
              <a:ext uri="{FF2B5EF4-FFF2-40B4-BE49-F238E27FC236}">
                <a16:creationId xmlns:a16="http://schemas.microsoft.com/office/drawing/2014/main" id="{7396ECB0-68D3-9C10-D091-B1FB86609A26}"/>
              </a:ext>
            </a:extLst>
          </p:cNvPr>
          <p:cNvSpPr>
            <a:spLocks noGrp="1"/>
          </p:cNvSpPr>
          <p:nvPr>
            <p:ph type="title"/>
          </p:nvPr>
        </p:nvSpPr>
        <p:spPr/>
        <p:txBody>
          <a:bodyPr/>
          <a:lstStyle/>
          <a:p>
            <a:r>
              <a:rPr lang="en-US"/>
              <a:t>Worktrees</a:t>
            </a:r>
          </a:p>
        </p:txBody>
      </p:sp>
      <p:pic>
        <p:nvPicPr>
          <p:cNvPr id="5" name="Picture 4" descr="A computer screen shot of a program&#10;&#10;Description automatically generated">
            <a:extLst>
              <a:ext uri="{FF2B5EF4-FFF2-40B4-BE49-F238E27FC236}">
                <a16:creationId xmlns:a16="http://schemas.microsoft.com/office/drawing/2014/main" id="{5282E422-60F1-1880-5668-BCE43E2436AA}"/>
              </a:ext>
            </a:extLst>
          </p:cNvPr>
          <p:cNvPicPr>
            <a:picLocks noChangeAspect="1"/>
          </p:cNvPicPr>
          <p:nvPr/>
        </p:nvPicPr>
        <p:blipFill>
          <a:blip r:embed="rId2"/>
          <a:stretch>
            <a:fillRect/>
          </a:stretch>
        </p:blipFill>
        <p:spPr>
          <a:xfrm>
            <a:off x="0" y="1157417"/>
            <a:ext cx="9144000" cy="3668433"/>
          </a:xfrm>
          <a:prstGeom prst="rect">
            <a:avLst/>
          </a:prstGeom>
        </p:spPr>
      </p:pic>
    </p:spTree>
    <p:extLst>
      <p:ext uri="{BB962C8B-B14F-4D97-AF65-F5344CB8AC3E}">
        <p14:creationId xmlns:p14="http://schemas.microsoft.com/office/powerpoint/2010/main" val="2216103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8E26079-6281-09BD-B037-BDB1A0B12BD7}"/>
              </a:ext>
            </a:extLst>
          </p:cNvPr>
          <p:cNvSpPr>
            <a:spLocks noGrp="1"/>
          </p:cNvSpPr>
          <p:nvPr>
            <p:ph type="subTitle" idx="1"/>
          </p:nvPr>
        </p:nvSpPr>
        <p:spPr/>
        <p:txBody>
          <a:bodyPr/>
          <a:lstStyle/>
          <a:p>
            <a:r>
              <a:rPr lang="en-US"/>
              <a:t>( CH8: Tools &amp; More)</a:t>
            </a:r>
          </a:p>
        </p:txBody>
      </p:sp>
      <p:sp>
        <p:nvSpPr>
          <p:cNvPr id="3" name="Title 2">
            <a:extLst>
              <a:ext uri="{FF2B5EF4-FFF2-40B4-BE49-F238E27FC236}">
                <a16:creationId xmlns:a16="http://schemas.microsoft.com/office/drawing/2014/main" id="{7A4E011A-B0CE-888C-9837-03F97DBE4C77}"/>
              </a:ext>
            </a:extLst>
          </p:cNvPr>
          <p:cNvSpPr>
            <a:spLocks noGrp="1"/>
          </p:cNvSpPr>
          <p:nvPr>
            <p:ph type="title"/>
          </p:nvPr>
        </p:nvSpPr>
        <p:spPr/>
        <p:txBody>
          <a:bodyPr/>
          <a:lstStyle/>
          <a:p>
            <a:r>
              <a:rPr lang="en-US"/>
              <a:t>Workflows &amp; GitHub Actions</a:t>
            </a:r>
          </a:p>
        </p:txBody>
      </p:sp>
      <p:pic>
        <p:nvPicPr>
          <p:cNvPr id="5" name="Picture 4" descr="A blue and black circle with black circles with blue text&#10;&#10;Description automatically generated with medium confidence">
            <a:extLst>
              <a:ext uri="{FF2B5EF4-FFF2-40B4-BE49-F238E27FC236}">
                <a16:creationId xmlns:a16="http://schemas.microsoft.com/office/drawing/2014/main" id="{7035C364-8A3F-F2EB-FEB4-54FFA28C1464}"/>
              </a:ext>
            </a:extLst>
          </p:cNvPr>
          <p:cNvPicPr>
            <a:picLocks noChangeAspect="1"/>
          </p:cNvPicPr>
          <p:nvPr/>
        </p:nvPicPr>
        <p:blipFill>
          <a:blip r:embed="rId2"/>
          <a:stretch>
            <a:fillRect/>
          </a:stretch>
        </p:blipFill>
        <p:spPr>
          <a:xfrm>
            <a:off x="1352550" y="1769173"/>
            <a:ext cx="6438900" cy="2409825"/>
          </a:xfrm>
          <a:prstGeom prst="rect">
            <a:avLst/>
          </a:prstGeom>
        </p:spPr>
      </p:pic>
    </p:spTree>
    <p:extLst>
      <p:ext uri="{BB962C8B-B14F-4D97-AF65-F5344CB8AC3E}">
        <p14:creationId xmlns:p14="http://schemas.microsoft.com/office/powerpoint/2010/main" val="225302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6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SPECIAL EFFECTS )</a:t>
            </a:r>
            <a:endParaRPr/>
          </a:p>
        </p:txBody>
      </p:sp>
      <p:sp>
        <p:nvSpPr>
          <p:cNvPr id="1500" name="Google Shape;1500;p61"/>
          <p:cNvSpPr txBox="1">
            <a:spLocks noGrp="1"/>
          </p:cNvSpPr>
          <p:nvPr>
            <p:ph type="ctrTitle"/>
          </p:nvPr>
        </p:nvSpPr>
        <p:spPr>
          <a:xfrm>
            <a:off x="2430025" y="770600"/>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01" name="Google Shape;1501;p61"/>
          <p:cNvSpPr txBox="1">
            <a:spLocks noGrp="1"/>
          </p:cNvSpPr>
          <p:nvPr>
            <p:ph type="subTitle" idx="2"/>
          </p:nvPr>
        </p:nvSpPr>
        <p:spPr>
          <a:xfrm>
            <a:off x="2793150" y="2489107"/>
            <a:ext cx="3557700" cy="82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 </a:t>
            </a:r>
            <a:endParaRPr/>
          </a:p>
        </p:txBody>
      </p:sp>
      <p:grpSp>
        <p:nvGrpSpPr>
          <p:cNvPr id="1515" name="Google Shape;1515;p61"/>
          <p:cNvGrpSpPr/>
          <p:nvPr/>
        </p:nvGrpSpPr>
        <p:grpSpPr>
          <a:xfrm>
            <a:off x="651997" y="1403266"/>
            <a:ext cx="2088294" cy="2215205"/>
            <a:chOff x="652000" y="1540975"/>
            <a:chExt cx="2088294" cy="2215205"/>
          </a:xfrm>
        </p:grpSpPr>
        <p:sp>
          <p:nvSpPr>
            <p:cNvPr id="1516" name="Google Shape;1516;p61"/>
            <p:cNvSpPr/>
            <p:nvPr/>
          </p:nvSpPr>
          <p:spPr>
            <a:xfrm>
              <a:off x="729231" y="2539549"/>
              <a:ext cx="515890" cy="424799"/>
            </a:xfrm>
            <a:custGeom>
              <a:avLst/>
              <a:gdLst/>
              <a:ahLst/>
              <a:cxnLst/>
              <a:rect l="l" t="t" r="r" b="b"/>
              <a:pathLst>
                <a:path w="10441" h="8597" extrusionOk="0">
                  <a:moveTo>
                    <a:pt x="1946" y="0"/>
                  </a:moveTo>
                  <a:lnTo>
                    <a:pt x="0" y="493"/>
                  </a:lnTo>
                  <a:cubicBezTo>
                    <a:pt x="0" y="493"/>
                    <a:pt x="1453" y="6550"/>
                    <a:pt x="3076" y="7501"/>
                  </a:cubicBezTo>
                  <a:cubicBezTo>
                    <a:pt x="4673" y="8419"/>
                    <a:pt x="10228" y="8597"/>
                    <a:pt x="10228" y="8597"/>
                  </a:cubicBezTo>
                  <a:lnTo>
                    <a:pt x="10441" y="6337"/>
                  </a:lnTo>
                  <a:lnTo>
                    <a:pt x="4460" y="5734"/>
                  </a:lnTo>
                  <a:lnTo>
                    <a:pt x="1946" y="0"/>
                  </a:lnTo>
                  <a:close/>
                </a:path>
              </a:pathLst>
            </a:custGeom>
            <a:solidFill>
              <a:schemeClr val="l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1"/>
            <p:cNvSpPr/>
            <p:nvPr/>
          </p:nvSpPr>
          <p:spPr>
            <a:xfrm>
              <a:off x="1173298" y="2779199"/>
              <a:ext cx="262417" cy="262430"/>
            </a:xfrm>
            <a:custGeom>
              <a:avLst/>
              <a:gdLst/>
              <a:ahLst/>
              <a:cxnLst/>
              <a:rect l="l" t="t" r="r" b="b"/>
              <a:pathLst>
                <a:path w="5311" h="5311" extrusionOk="0">
                  <a:moveTo>
                    <a:pt x="2660" y="1"/>
                  </a:moveTo>
                  <a:cubicBezTo>
                    <a:pt x="1207" y="1"/>
                    <a:pt x="1" y="1199"/>
                    <a:pt x="1" y="2651"/>
                  </a:cubicBezTo>
                  <a:cubicBezTo>
                    <a:pt x="1" y="4104"/>
                    <a:pt x="1207" y="5310"/>
                    <a:pt x="2660" y="5310"/>
                  </a:cubicBezTo>
                  <a:cubicBezTo>
                    <a:pt x="4104" y="5310"/>
                    <a:pt x="5310" y="4104"/>
                    <a:pt x="5310" y="2651"/>
                  </a:cubicBezTo>
                  <a:cubicBezTo>
                    <a:pt x="5310" y="1199"/>
                    <a:pt x="4104" y="1"/>
                    <a:pt x="2660" y="1"/>
                  </a:cubicBezTo>
                  <a:close/>
                </a:path>
              </a:pathLst>
            </a:custGeom>
            <a:solidFill>
              <a:schemeClr val="accent3"/>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1"/>
            <p:cNvSpPr/>
            <p:nvPr/>
          </p:nvSpPr>
          <p:spPr>
            <a:xfrm>
              <a:off x="1173298" y="2779199"/>
              <a:ext cx="262417" cy="262430"/>
            </a:xfrm>
            <a:custGeom>
              <a:avLst/>
              <a:gdLst/>
              <a:ahLst/>
              <a:cxnLst/>
              <a:rect l="l" t="t" r="r" b="b"/>
              <a:pathLst>
                <a:path w="5311" h="5311" extrusionOk="0">
                  <a:moveTo>
                    <a:pt x="2660" y="5310"/>
                  </a:moveTo>
                  <a:cubicBezTo>
                    <a:pt x="1946" y="5310"/>
                    <a:pt x="1275" y="5021"/>
                    <a:pt x="782" y="4529"/>
                  </a:cubicBezTo>
                  <a:cubicBezTo>
                    <a:pt x="281" y="4036"/>
                    <a:pt x="1" y="3356"/>
                    <a:pt x="1" y="2651"/>
                  </a:cubicBezTo>
                  <a:cubicBezTo>
                    <a:pt x="1" y="1946"/>
                    <a:pt x="281" y="1275"/>
                    <a:pt x="782" y="774"/>
                  </a:cubicBezTo>
                  <a:cubicBezTo>
                    <a:pt x="1275" y="281"/>
                    <a:pt x="1946" y="1"/>
                    <a:pt x="2660" y="1"/>
                  </a:cubicBezTo>
                  <a:cubicBezTo>
                    <a:pt x="3365" y="1"/>
                    <a:pt x="4036" y="281"/>
                    <a:pt x="4529" y="774"/>
                  </a:cubicBezTo>
                  <a:cubicBezTo>
                    <a:pt x="5030" y="1275"/>
                    <a:pt x="5310" y="1946"/>
                    <a:pt x="5310" y="2651"/>
                  </a:cubicBezTo>
                  <a:cubicBezTo>
                    <a:pt x="5310" y="3356"/>
                    <a:pt x="5030" y="4036"/>
                    <a:pt x="4529" y="4529"/>
                  </a:cubicBezTo>
                  <a:cubicBezTo>
                    <a:pt x="4036" y="5021"/>
                    <a:pt x="3365" y="5310"/>
                    <a:pt x="2660" y="5310"/>
                  </a:cubicBezTo>
                  <a:close/>
                  <a:moveTo>
                    <a:pt x="2660" y="1"/>
                  </a:moveTo>
                  <a:cubicBezTo>
                    <a:pt x="1946" y="1"/>
                    <a:pt x="1275" y="281"/>
                    <a:pt x="782" y="774"/>
                  </a:cubicBezTo>
                  <a:cubicBezTo>
                    <a:pt x="281" y="1275"/>
                    <a:pt x="1" y="1946"/>
                    <a:pt x="1" y="2651"/>
                  </a:cubicBezTo>
                  <a:cubicBezTo>
                    <a:pt x="1" y="3356"/>
                    <a:pt x="281" y="4036"/>
                    <a:pt x="782" y="4529"/>
                  </a:cubicBezTo>
                  <a:cubicBezTo>
                    <a:pt x="1275" y="5021"/>
                    <a:pt x="1946" y="5310"/>
                    <a:pt x="2660" y="5310"/>
                  </a:cubicBezTo>
                  <a:cubicBezTo>
                    <a:pt x="3365" y="5310"/>
                    <a:pt x="4036" y="5021"/>
                    <a:pt x="4529" y="4529"/>
                  </a:cubicBezTo>
                  <a:cubicBezTo>
                    <a:pt x="5030" y="4036"/>
                    <a:pt x="5310" y="3356"/>
                    <a:pt x="5310" y="2651"/>
                  </a:cubicBezTo>
                  <a:cubicBezTo>
                    <a:pt x="5310" y="1946"/>
                    <a:pt x="5030" y="1275"/>
                    <a:pt x="4529" y="774"/>
                  </a:cubicBezTo>
                  <a:cubicBezTo>
                    <a:pt x="4036" y="281"/>
                    <a:pt x="3365" y="1"/>
                    <a:pt x="2660" y="1"/>
                  </a:cubicBezTo>
                  <a:close/>
                </a:path>
              </a:pathLst>
            </a:custGeom>
            <a:solidFill>
              <a:schemeClr val="accent3"/>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1"/>
            <p:cNvSpPr/>
            <p:nvPr/>
          </p:nvSpPr>
          <p:spPr>
            <a:xfrm>
              <a:off x="802707" y="2738928"/>
              <a:ext cx="197739" cy="195624"/>
            </a:xfrm>
            <a:custGeom>
              <a:avLst/>
              <a:gdLst/>
              <a:ahLst/>
              <a:cxnLst/>
              <a:rect l="l" t="t" r="r" b="b"/>
              <a:pathLst>
                <a:path w="4002" h="3959" extrusionOk="0">
                  <a:moveTo>
                    <a:pt x="1979" y="0"/>
                  </a:moveTo>
                  <a:cubicBezTo>
                    <a:pt x="917" y="0"/>
                    <a:pt x="0" y="884"/>
                    <a:pt x="0" y="1980"/>
                  </a:cubicBezTo>
                  <a:cubicBezTo>
                    <a:pt x="0" y="3075"/>
                    <a:pt x="917" y="3959"/>
                    <a:pt x="1979" y="3959"/>
                  </a:cubicBezTo>
                  <a:cubicBezTo>
                    <a:pt x="3075" y="3959"/>
                    <a:pt x="4001" y="3075"/>
                    <a:pt x="4001" y="1980"/>
                  </a:cubicBezTo>
                  <a:cubicBezTo>
                    <a:pt x="4001" y="884"/>
                    <a:pt x="3075" y="0"/>
                    <a:pt x="1979" y="0"/>
                  </a:cubicBezTo>
                  <a:close/>
                </a:path>
              </a:pathLst>
            </a:custGeom>
            <a:solidFill>
              <a:schemeClr val="accent3"/>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1"/>
            <p:cNvSpPr/>
            <p:nvPr/>
          </p:nvSpPr>
          <p:spPr>
            <a:xfrm>
              <a:off x="652000" y="2343530"/>
              <a:ext cx="251892" cy="241380"/>
            </a:xfrm>
            <a:custGeom>
              <a:avLst/>
              <a:gdLst/>
              <a:ahLst/>
              <a:cxnLst/>
              <a:rect l="l" t="t" r="r" b="b"/>
              <a:pathLst>
                <a:path w="5098" h="4885" extrusionOk="0">
                  <a:moveTo>
                    <a:pt x="2838" y="0"/>
                  </a:moveTo>
                  <a:cubicBezTo>
                    <a:pt x="2625" y="0"/>
                    <a:pt x="2481" y="145"/>
                    <a:pt x="2481" y="323"/>
                  </a:cubicBezTo>
                  <a:lnTo>
                    <a:pt x="2481" y="1665"/>
                  </a:lnTo>
                  <a:lnTo>
                    <a:pt x="2302" y="1665"/>
                  </a:lnTo>
                  <a:lnTo>
                    <a:pt x="2022" y="357"/>
                  </a:lnTo>
                  <a:cubicBezTo>
                    <a:pt x="1992" y="170"/>
                    <a:pt x="1850" y="62"/>
                    <a:pt x="1672" y="62"/>
                  </a:cubicBezTo>
                  <a:cubicBezTo>
                    <a:pt x="1648" y="62"/>
                    <a:pt x="1623" y="64"/>
                    <a:pt x="1597" y="68"/>
                  </a:cubicBezTo>
                  <a:lnTo>
                    <a:pt x="1563" y="68"/>
                  </a:lnTo>
                  <a:cubicBezTo>
                    <a:pt x="1385" y="145"/>
                    <a:pt x="1241" y="323"/>
                    <a:pt x="1317" y="493"/>
                  </a:cubicBezTo>
                  <a:lnTo>
                    <a:pt x="1597" y="1877"/>
                  </a:lnTo>
                  <a:cubicBezTo>
                    <a:pt x="1529" y="1911"/>
                    <a:pt x="1487" y="1945"/>
                    <a:pt x="1419" y="1979"/>
                  </a:cubicBezTo>
                  <a:lnTo>
                    <a:pt x="748" y="748"/>
                  </a:lnTo>
                  <a:cubicBezTo>
                    <a:pt x="674" y="651"/>
                    <a:pt x="554" y="588"/>
                    <a:pt x="432" y="588"/>
                  </a:cubicBezTo>
                  <a:cubicBezTo>
                    <a:pt x="372" y="588"/>
                    <a:pt x="311" y="604"/>
                    <a:pt x="255" y="637"/>
                  </a:cubicBezTo>
                  <a:lnTo>
                    <a:pt x="213" y="637"/>
                  </a:lnTo>
                  <a:cubicBezTo>
                    <a:pt x="43" y="748"/>
                    <a:pt x="0" y="960"/>
                    <a:pt x="77" y="1130"/>
                  </a:cubicBezTo>
                  <a:lnTo>
                    <a:pt x="926" y="2583"/>
                  </a:lnTo>
                  <a:cubicBezTo>
                    <a:pt x="816" y="2795"/>
                    <a:pt x="782" y="3041"/>
                    <a:pt x="782" y="3296"/>
                  </a:cubicBezTo>
                  <a:cubicBezTo>
                    <a:pt x="782" y="4180"/>
                    <a:pt x="1487" y="4885"/>
                    <a:pt x="2413" y="4885"/>
                  </a:cubicBezTo>
                  <a:cubicBezTo>
                    <a:pt x="3296" y="4885"/>
                    <a:pt x="4001" y="4180"/>
                    <a:pt x="4001" y="3296"/>
                  </a:cubicBezTo>
                  <a:lnTo>
                    <a:pt x="4001" y="3186"/>
                  </a:lnTo>
                  <a:lnTo>
                    <a:pt x="4927" y="2404"/>
                  </a:lnTo>
                  <a:cubicBezTo>
                    <a:pt x="5063" y="2268"/>
                    <a:pt x="5097" y="2056"/>
                    <a:pt x="4961" y="1911"/>
                  </a:cubicBezTo>
                  <a:lnTo>
                    <a:pt x="4927" y="1877"/>
                  </a:lnTo>
                  <a:cubicBezTo>
                    <a:pt x="4866" y="1797"/>
                    <a:pt x="4762" y="1751"/>
                    <a:pt x="4657" y="1751"/>
                  </a:cubicBezTo>
                  <a:cubicBezTo>
                    <a:pt x="4574" y="1751"/>
                    <a:pt x="4490" y="1780"/>
                    <a:pt x="4426" y="1844"/>
                  </a:cubicBezTo>
                  <a:lnTo>
                    <a:pt x="3755" y="2404"/>
                  </a:lnTo>
                  <a:cubicBezTo>
                    <a:pt x="3611" y="2192"/>
                    <a:pt x="3441" y="2022"/>
                    <a:pt x="3228" y="1877"/>
                  </a:cubicBezTo>
                  <a:lnTo>
                    <a:pt x="3228" y="323"/>
                  </a:lnTo>
                  <a:cubicBezTo>
                    <a:pt x="3228" y="145"/>
                    <a:pt x="3084" y="0"/>
                    <a:pt x="2872" y="0"/>
                  </a:cubicBezTo>
                  <a:close/>
                </a:path>
              </a:pathLst>
            </a:custGeom>
            <a:solidFill>
              <a:schemeClr val="dk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1"/>
            <p:cNvSpPr/>
            <p:nvPr/>
          </p:nvSpPr>
          <p:spPr>
            <a:xfrm>
              <a:off x="2271828" y="2950462"/>
              <a:ext cx="342510" cy="636828"/>
            </a:xfrm>
            <a:custGeom>
              <a:avLst/>
              <a:gdLst/>
              <a:ahLst/>
              <a:cxnLst/>
              <a:rect l="l" t="t" r="r" b="b"/>
              <a:pathLst>
                <a:path w="6932" h="12888" extrusionOk="0">
                  <a:moveTo>
                    <a:pt x="1767" y="1"/>
                  </a:moveTo>
                  <a:lnTo>
                    <a:pt x="0" y="782"/>
                  </a:lnTo>
                  <a:lnTo>
                    <a:pt x="5131" y="12887"/>
                  </a:lnTo>
                  <a:lnTo>
                    <a:pt x="6932" y="12106"/>
                  </a:lnTo>
                  <a:lnTo>
                    <a:pt x="1767" y="1"/>
                  </a:lnTo>
                  <a:close/>
                </a:path>
              </a:pathLst>
            </a:custGeom>
            <a:solidFill>
              <a:schemeClr val="l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1"/>
            <p:cNvSpPr/>
            <p:nvPr/>
          </p:nvSpPr>
          <p:spPr>
            <a:xfrm>
              <a:off x="2126557" y="2792392"/>
              <a:ext cx="292211" cy="261689"/>
            </a:xfrm>
            <a:custGeom>
              <a:avLst/>
              <a:gdLst/>
              <a:ahLst/>
              <a:cxnLst/>
              <a:rect l="l" t="t" r="r" b="b"/>
              <a:pathLst>
                <a:path w="5914" h="5296" extrusionOk="0">
                  <a:moveTo>
                    <a:pt x="2972" y="1"/>
                  </a:moveTo>
                  <a:cubicBezTo>
                    <a:pt x="1826" y="1"/>
                    <a:pt x="772" y="734"/>
                    <a:pt x="426" y="1891"/>
                  </a:cubicBezTo>
                  <a:cubicBezTo>
                    <a:pt x="1" y="3268"/>
                    <a:pt x="782" y="4754"/>
                    <a:pt x="2192" y="5179"/>
                  </a:cubicBezTo>
                  <a:cubicBezTo>
                    <a:pt x="2450" y="5258"/>
                    <a:pt x="2710" y="5295"/>
                    <a:pt x="2967" y="5295"/>
                  </a:cubicBezTo>
                  <a:cubicBezTo>
                    <a:pt x="4093" y="5295"/>
                    <a:pt x="5143" y="4573"/>
                    <a:pt x="5488" y="3446"/>
                  </a:cubicBezTo>
                  <a:cubicBezTo>
                    <a:pt x="5913" y="2027"/>
                    <a:pt x="5132" y="541"/>
                    <a:pt x="3756" y="116"/>
                  </a:cubicBezTo>
                  <a:cubicBezTo>
                    <a:pt x="3494" y="38"/>
                    <a:pt x="3231" y="1"/>
                    <a:pt x="2972" y="1"/>
                  </a:cubicBezTo>
                  <a:close/>
                </a:path>
              </a:pathLst>
            </a:custGeom>
            <a:solidFill>
              <a:schemeClr val="accent3"/>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1"/>
            <p:cNvSpPr/>
            <p:nvPr/>
          </p:nvSpPr>
          <p:spPr>
            <a:xfrm>
              <a:off x="2137131" y="2792293"/>
              <a:ext cx="260638" cy="263171"/>
            </a:xfrm>
            <a:custGeom>
              <a:avLst/>
              <a:gdLst/>
              <a:ahLst/>
              <a:cxnLst/>
              <a:rect l="l" t="t" r="r" b="b"/>
              <a:pathLst>
                <a:path w="5275" h="5326" extrusionOk="0">
                  <a:moveTo>
                    <a:pt x="2754" y="0"/>
                  </a:moveTo>
                  <a:cubicBezTo>
                    <a:pt x="2318" y="0"/>
                    <a:pt x="1899" y="112"/>
                    <a:pt x="1520" y="330"/>
                  </a:cubicBezTo>
                  <a:cubicBezTo>
                    <a:pt x="1911" y="118"/>
                    <a:pt x="2301" y="16"/>
                    <a:pt x="2726" y="16"/>
                  </a:cubicBezTo>
                  <a:cubicBezTo>
                    <a:pt x="3006" y="16"/>
                    <a:pt x="3253" y="50"/>
                    <a:pt x="3542" y="118"/>
                  </a:cubicBezTo>
                  <a:cubicBezTo>
                    <a:pt x="3276" y="39"/>
                    <a:pt x="3012" y="0"/>
                    <a:pt x="2754" y="0"/>
                  </a:cubicBezTo>
                  <a:close/>
                  <a:moveTo>
                    <a:pt x="5274" y="3449"/>
                  </a:moveTo>
                  <a:cubicBezTo>
                    <a:pt x="5062" y="4120"/>
                    <a:pt x="4603" y="4654"/>
                    <a:pt x="3966" y="5003"/>
                  </a:cubicBezTo>
                  <a:cubicBezTo>
                    <a:pt x="4603" y="4688"/>
                    <a:pt x="5062" y="4120"/>
                    <a:pt x="5274" y="3449"/>
                  </a:cubicBezTo>
                  <a:close/>
                  <a:moveTo>
                    <a:pt x="208" y="1906"/>
                  </a:moveTo>
                  <a:cubicBezTo>
                    <a:pt x="0" y="2573"/>
                    <a:pt x="69" y="3274"/>
                    <a:pt x="390" y="3907"/>
                  </a:cubicBezTo>
                  <a:cubicBezTo>
                    <a:pt x="738" y="4510"/>
                    <a:pt x="1273" y="4969"/>
                    <a:pt x="1944" y="5181"/>
                  </a:cubicBezTo>
                  <a:cubicBezTo>
                    <a:pt x="2225" y="5257"/>
                    <a:pt x="2480" y="5325"/>
                    <a:pt x="2760" y="5325"/>
                  </a:cubicBezTo>
                  <a:cubicBezTo>
                    <a:pt x="3185" y="5325"/>
                    <a:pt x="3609" y="5215"/>
                    <a:pt x="3966" y="5003"/>
                  </a:cubicBezTo>
                  <a:lnTo>
                    <a:pt x="3966" y="5003"/>
                  </a:lnTo>
                  <a:cubicBezTo>
                    <a:pt x="3596" y="5201"/>
                    <a:pt x="3183" y="5303"/>
                    <a:pt x="2765" y="5303"/>
                  </a:cubicBezTo>
                  <a:cubicBezTo>
                    <a:pt x="2502" y="5303"/>
                    <a:pt x="2237" y="5263"/>
                    <a:pt x="1978" y="5181"/>
                  </a:cubicBezTo>
                  <a:cubicBezTo>
                    <a:pt x="1273" y="4969"/>
                    <a:pt x="738" y="4510"/>
                    <a:pt x="424" y="3907"/>
                  </a:cubicBezTo>
                  <a:cubicBezTo>
                    <a:pt x="69" y="3274"/>
                    <a:pt x="0" y="2573"/>
                    <a:pt x="208" y="1906"/>
                  </a:cubicBezTo>
                  <a:close/>
                </a:path>
              </a:pathLst>
            </a:custGeom>
            <a:solidFill>
              <a:srgbClr val="263238"/>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2333099" y="3189371"/>
              <a:ext cx="220418" cy="197403"/>
            </a:xfrm>
            <a:custGeom>
              <a:avLst/>
              <a:gdLst/>
              <a:ahLst/>
              <a:cxnLst/>
              <a:rect l="l" t="t" r="r" b="b"/>
              <a:pathLst>
                <a:path w="4461" h="3995" extrusionOk="0">
                  <a:moveTo>
                    <a:pt x="2233" y="0"/>
                  </a:moveTo>
                  <a:cubicBezTo>
                    <a:pt x="1385" y="0"/>
                    <a:pt x="579" y="557"/>
                    <a:pt x="315" y="1426"/>
                  </a:cubicBezTo>
                  <a:cubicBezTo>
                    <a:pt x="0" y="2454"/>
                    <a:pt x="595" y="3550"/>
                    <a:pt x="1623" y="3907"/>
                  </a:cubicBezTo>
                  <a:cubicBezTo>
                    <a:pt x="1818" y="3966"/>
                    <a:pt x="2013" y="3994"/>
                    <a:pt x="2206" y="3994"/>
                  </a:cubicBezTo>
                  <a:cubicBezTo>
                    <a:pt x="3061" y="3994"/>
                    <a:pt x="3840" y="3438"/>
                    <a:pt x="4103" y="2599"/>
                  </a:cubicBezTo>
                  <a:cubicBezTo>
                    <a:pt x="4460" y="1537"/>
                    <a:pt x="3857" y="441"/>
                    <a:pt x="2795" y="84"/>
                  </a:cubicBezTo>
                  <a:cubicBezTo>
                    <a:pt x="2609" y="27"/>
                    <a:pt x="2420" y="0"/>
                    <a:pt x="2233" y="0"/>
                  </a:cubicBezTo>
                  <a:close/>
                </a:path>
              </a:pathLst>
            </a:custGeom>
            <a:solidFill>
              <a:schemeClr val="accent3"/>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1"/>
            <p:cNvSpPr/>
            <p:nvPr/>
          </p:nvSpPr>
          <p:spPr>
            <a:xfrm>
              <a:off x="2481682" y="3513071"/>
              <a:ext cx="258612" cy="243110"/>
            </a:xfrm>
            <a:custGeom>
              <a:avLst/>
              <a:gdLst/>
              <a:ahLst/>
              <a:cxnLst/>
              <a:rect l="l" t="t" r="r" b="b"/>
              <a:pathLst>
                <a:path w="5234" h="4920" extrusionOk="0">
                  <a:moveTo>
                    <a:pt x="2209" y="0"/>
                  </a:moveTo>
                  <a:cubicBezTo>
                    <a:pt x="2040" y="0"/>
                    <a:pt x="1868" y="27"/>
                    <a:pt x="1699" y="83"/>
                  </a:cubicBezTo>
                  <a:cubicBezTo>
                    <a:pt x="850" y="363"/>
                    <a:pt x="391" y="1289"/>
                    <a:pt x="672" y="2138"/>
                  </a:cubicBezTo>
                  <a:cubicBezTo>
                    <a:pt x="672" y="2172"/>
                    <a:pt x="706" y="2206"/>
                    <a:pt x="706" y="2240"/>
                  </a:cubicBezTo>
                  <a:lnTo>
                    <a:pt x="68" y="3268"/>
                  </a:lnTo>
                  <a:cubicBezTo>
                    <a:pt x="0" y="3413"/>
                    <a:pt x="34" y="3625"/>
                    <a:pt x="213" y="3727"/>
                  </a:cubicBezTo>
                  <a:lnTo>
                    <a:pt x="247" y="3761"/>
                  </a:lnTo>
                  <a:cubicBezTo>
                    <a:pt x="304" y="3796"/>
                    <a:pt x="365" y="3813"/>
                    <a:pt x="423" y="3813"/>
                  </a:cubicBezTo>
                  <a:cubicBezTo>
                    <a:pt x="547" y="3813"/>
                    <a:pt x="659" y="3740"/>
                    <a:pt x="706" y="3625"/>
                  </a:cubicBezTo>
                  <a:lnTo>
                    <a:pt x="1198" y="2877"/>
                  </a:lnTo>
                  <a:cubicBezTo>
                    <a:pt x="1377" y="3022"/>
                    <a:pt x="1623" y="3158"/>
                    <a:pt x="1835" y="3200"/>
                  </a:cubicBezTo>
                  <a:lnTo>
                    <a:pt x="2337" y="4687"/>
                  </a:lnTo>
                  <a:cubicBezTo>
                    <a:pt x="2391" y="4822"/>
                    <a:pt x="2536" y="4920"/>
                    <a:pt x="2683" y="4920"/>
                  </a:cubicBezTo>
                  <a:cubicBezTo>
                    <a:pt x="2721" y="4920"/>
                    <a:pt x="2759" y="4913"/>
                    <a:pt x="2795" y="4899"/>
                  </a:cubicBezTo>
                  <a:lnTo>
                    <a:pt x="2829" y="4857"/>
                  </a:lnTo>
                  <a:cubicBezTo>
                    <a:pt x="3008" y="4823"/>
                    <a:pt x="3110" y="4610"/>
                    <a:pt x="3042" y="4432"/>
                  </a:cubicBezTo>
                  <a:lnTo>
                    <a:pt x="2617" y="3158"/>
                  </a:lnTo>
                  <a:lnTo>
                    <a:pt x="2727" y="3158"/>
                  </a:lnTo>
                  <a:cubicBezTo>
                    <a:pt x="2727" y="3158"/>
                    <a:pt x="2761" y="3124"/>
                    <a:pt x="2795" y="3124"/>
                  </a:cubicBezTo>
                  <a:lnTo>
                    <a:pt x="3466" y="4296"/>
                  </a:lnTo>
                  <a:cubicBezTo>
                    <a:pt x="3540" y="4387"/>
                    <a:pt x="3659" y="4451"/>
                    <a:pt x="3780" y="4451"/>
                  </a:cubicBezTo>
                  <a:cubicBezTo>
                    <a:pt x="3841" y="4451"/>
                    <a:pt x="3902" y="4435"/>
                    <a:pt x="3959" y="4398"/>
                  </a:cubicBezTo>
                  <a:lnTo>
                    <a:pt x="4002" y="4364"/>
                  </a:lnTo>
                  <a:cubicBezTo>
                    <a:pt x="4171" y="4296"/>
                    <a:pt x="4214" y="4084"/>
                    <a:pt x="4137" y="3905"/>
                  </a:cubicBezTo>
                  <a:lnTo>
                    <a:pt x="3398" y="2699"/>
                  </a:lnTo>
                  <a:cubicBezTo>
                    <a:pt x="3432" y="2665"/>
                    <a:pt x="3500" y="2597"/>
                    <a:pt x="3534" y="2563"/>
                  </a:cubicBezTo>
                  <a:lnTo>
                    <a:pt x="4562" y="3481"/>
                  </a:lnTo>
                  <a:cubicBezTo>
                    <a:pt x="4639" y="3543"/>
                    <a:pt x="4723" y="3571"/>
                    <a:pt x="4802" y="3571"/>
                  </a:cubicBezTo>
                  <a:cubicBezTo>
                    <a:pt x="4905" y="3571"/>
                    <a:pt x="5001" y="3524"/>
                    <a:pt x="5063" y="3447"/>
                  </a:cubicBezTo>
                  <a:lnTo>
                    <a:pt x="5097" y="3413"/>
                  </a:lnTo>
                  <a:cubicBezTo>
                    <a:pt x="5233" y="3268"/>
                    <a:pt x="5199" y="3056"/>
                    <a:pt x="5063" y="2911"/>
                  </a:cubicBezTo>
                  <a:lnTo>
                    <a:pt x="3823" y="1816"/>
                  </a:lnTo>
                  <a:cubicBezTo>
                    <a:pt x="3857" y="1569"/>
                    <a:pt x="3823" y="1357"/>
                    <a:pt x="3747" y="1111"/>
                  </a:cubicBezTo>
                  <a:cubicBezTo>
                    <a:pt x="3522" y="430"/>
                    <a:pt x="2889" y="0"/>
                    <a:pt x="2209" y="0"/>
                  </a:cubicBezTo>
                  <a:close/>
                </a:path>
              </a:pathLst>
            </a:custGeom>
            <a:solidFill>
              <a:schemeClr val="dk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1"/>
            <p:cNvSpPr/>
            <p:nvPr/>
          </p:nvSpPr>
          <p:spPr>
            <a:xfrm>
              <a:off x="1266094" y="2642623"/>
              <a:ext cx="1059845" cy="1067063"/>
            </a:xfrm>
            <a:custGeom>
              <a:avLst/>
              <a:gdLst/>
              <a:ahLst/>
              <a:cxnLst/>
              <a:rect l="l" t="t" r="r" b="b"/>
              <a:pathLst>
                <a:path w="21450" h="21595" extrusionOk="0">
                  <a:moveTo>
                    <a:pt x="11270" y="1"/>
                  </a:moveTo>
                  <a:cubicBezTo>
                    <a:pt x="11090" y="1"/>
                    <a:pt x="10907" y="2"/>
                    <a:pt x="10721" y="4"/>
                  </a:cubicBezTo>
                  <a:cubicBezTo>
                    <a:pt x="1207" y="106"/>
                    <a:pt x="0" y="2654"/>
                    <a:pt x="0" y="2654"/>
                  </a:cubicBezTo>
                  <a:cubicBezTo>
                    <a:pt x="0" y="2654"/>
                    <a:pt x="179" y="21241"/>
                    <a:pt x="10585" y="21589"/>
                  </a:cubicBezTo>
                  <a:cubicBezTo>
                    <a:pt x="10681" y="21593"/>
                    <a:pt x="10777" y="21594"/>
                    <a:pt x="10871" y="21594"/>
                  </a:cubicBezTo>
                  <a:cubicBezTo>
                    <a:pt x="21033" y="21594"/>
                    <a:pt x="21450" y="2797"/>
                    <a:pt x="21450" y="2654"/>
                  </a:cubicBezTo>
                  <a:cubicBezTo>
                    <a:pt x="21450" y="2654"/>
                    <a:pt x="20258" y="1"/>
                    <a:pt x="11270" y="1"/>
                  </a:cubicBezTo>
                  <a:close/>
                </a:path>
              </a:pathLst>
            </a:custGeom>
            <a:solidFill>
              <a:schemeClr val="l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1"/>
            <p:cNvSpPr/>
            <p:nvPr/>
          </p:nvSpPr>
          <p:spPr>
            <a:xfrm>
              <a:off x="1504063" y="2502589"/>
              <a:ext cx="536889" cy="110437"/>
            </a:xfrm>
            <a:custGeom>
              <a:avLst/>
              <a:gdLst/>
              <a:ahLst/>
              <a:cxnLst/>
              <a:rect l="l" t="t" r="r" b="b"/>
              <a:pathLst>
                <a:path w="10866" h="2235" extrusionOk="0">
                  <a:moveTo>
                    <a:pt x="1020" y="1"/>
                  </a:moveTo>
                  <a:cubicBezTo>
                    <a:pt x="460" y="1"/>
                    <a:pt x="1" y="459"/>
                    <a:pt x="1" y="1029"/>
                  </a:cubicBezTo>
                  <a:lnTo>
                    <a:pt x="1" y="1173"/>
                  </a:lnTo>
                  <a:cubicBezTo>
                    <a:pt x="1" y="1776"/>
                    <a:pt x="460" y="2235"/>
                    <a:pt x="1020" y="2235"/>
                  </a:cubicBezTo>
                  <a:lnTo>
                    <a:pt x="9838" y="2235"/>
                  </a:lnTo>
                  <a:cubicBezTo>
                    <a:pt x="10407" y="2235"/>
                    <a:pt x="10866" y="1776"/>
                    <a:pt x="10866" y="1173"/>
                  </a:cubicBezTo>
                  <a:lnTo>
                    <a:pt x="10866" y="1029"/>
                  </a:lnTo>
                  <a:cubicBezTo>
                    <a:pt x="10866" y="459"/>
                    <a:pt x="10407" y="1"/>
                    <a:pt x="9838" y="1"/>
                  </a:cubicBezTo>
                  <a:close/>
                </a:path>
              </a:pathLst>
            </a:custGeom>
            <a:solidFill>
              <a:schemeClr val="accent3"/>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1"/>
            <p:cNvSpPr/>
            <p:nvPr/>
          </p:nvSpPr>
          <p:spPr>
            <a:xfrm>
              <a:off x="1768121" y="1607286"/>
              <a:ext cx="12204" cy="188904"/>
            </a:xfrm>
            <a:custGeom>
              <a:avLst/>
              <a:gdLst/>
              <a:ahLst/>
              <a:cxnLst/>
              <a:rect l="l" t="t" r="r" b="b"/>
              <a:pathLst>
                <a:path w="247" h="3823" extrusionOk="0">
                  <a:moveTo>
                    <a:pt x="0" y="0"/>
                  </a:moveTo>
                  <a:lnTo>
                    <a:pt x="0" y="3823"/>
                  </a:lnTo>
                  <a:lnTo>
                    <a:pt x="247" y="3823"/>
                  </a:lnTo>
                  <a:lnTo>
                    <a:pt x="247" y="0"/>
                  </a:lnTo>
                  <a:close/>
                </a:path>
              </a:pathLst>
            </a:custGeom>
            <a:solidFill>
              <a:schemeClr val="dk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1"/>
            <p:cNvSpPr/>
            <p:nvPr/>
          </p:nvSpPr>
          <p:spPr>
            <a:xfrm>
              <a:off x="2210508" y="2144151"/>
              <a:ext cx="220418" cy="220380"/>
            </a:xfrm>
            <a:custGeom>
              <a:avLst/>
              <a:gdLst/>
              <a:ahLst/>
              <a:cxnLst/>
              <a:rect l="l" t="t" r="r" b="b"/>
              <a:pathLst>
                <a:path w="4461" h="4460" extrusionOk="0">
                  <a:moveTo>
                    <a:pt x="2226" y="0"/>
                  </a:moveTo>
                  <a:cubicBezTo>
                    <a:pt x="995" y="0"/>
                    <a:pt x="1" y="994"/>
                    <a:pt x="1" y="2234"/>
                  </a:cubicBezTo>
                  <a:cubicBezTo>
                    <a:pt x="1" y="3466"/>
                    <a:pt x="995" y="4460"/>
                    <a:pt x="2226" y="4460"/>
                  </a:cubicBezTo>
                  <a:cubicBezTo>
                    <a:pt x="3467" y="4460"/>
                    <a:pt x="4461" y="3466"/>
                    <a:pt x="4461" y="2234"/>
                  </a:cubicBezTo>
                  <a:cubicBezTo>
                    <a:pt x="4461" y="994"/>
                    <a:pt x="3467" y="0"/>
                    <a:pt x="2226" y="0"/>
                  </a:cubicBezTo>
                  <a:close/>
                </a:path>
              </a:pathLst>
            </a:custGeom>
            <a:solidFill>
              <a:schemeClr val="l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1"/>
            <p:cNvSpPr/>
            <p:nvPr/>
          </p:nvSpPr>
          <p:spPr>
            <a:xfrm>
              <a:off x="1096511" y="2136987"/>
              <a:ext cx="220418" cy="220429"/>
            </a:xfrm>
            <a:custGeom>
              <a:avLst/>
              <a:gdLst/>
              <a:ahLst/>
              <a:cxnLst/>
              <a:rect l="l" t="t" r="r" b="b"/>
              <a:pathLst>
                <a:path w="4461" h="4461" extrusionOk="0">
                  <a:moveTo>
                    <a:pt x="2226" y="1"/>
                  </a:moveTo>
                  <a:cubicBezTo>
                    <a:pt x="986" y="1"/>
                    <a:pt x="0" y="995"/>
                    <a:pt x="0" y="2235"/>
                  </a:cubicBezTo>
                  <a:cubicBezTo>
                    <a:pt x="0" y="3475"/>
                    <a:pt x="986" y="4460"/>
                    <a:pt x="2226" y="4460"/>
                  </a:cubicBezTo>
                  <a:cubicBezTo>
                    <a:pt x="3466" y="4460"/>
                    <a:pt x="4460" y="3475"/>
                    <a:pt x="4460" y="2235"/>
                  </a:cubicBezTo>
                  <a:cubicBezTo>
                    <a:pt x="4460" y="995"/>
                    <a:pt x="3466" y="1"/>
                    <a:pt x="2226" y="1"/>
                  </a:cubicBezTo>
                  <a:close/>
                </a:path>
              </a:pathLst>
            </a:custGeom>
            <a:solidFill>
              <a:schemeClr val="l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1"/>
            <p:cNvSpPr/>
            <p:nvPr/>
          </p:nvSpPr>
          <p:spPr>
            <a:xfrm>
              <a:off x="1159463" y="1755573"/>
              <a:ext cx="1164544" cy="790155"/>
            </a:xfrm>
            <a:custGeom>
              <a:avLst/>
              <a:gdLst/>
              <a:ahLst/>
              <a:cxnLst/>
              <a:rect l="l" t="t" r="r" b="b"/>
              <a:pathLst>
                <a:path w="23569" h="15991" extrusionOk="0">
                  <a:moveTo>
                    <a:pt x="12427" y="1"/>
                  </a:moveTo>
                  <a:cubicBezTo>
                    <a:pt x="12273" y="1"/>
                    <a:pt x="12118" y="3"/>
                    <a:pt x="11961" y="6"/>
                  </a:cubicBezTo>
                  <a:cubicBezTo>
                    <a:pt x="11961" y="6"/>
                    <a:pt x="11956" y="6"/>
                    <a:pt x="11944" y="6"/>
                  </a:cubicBezTo>
                  <a:cubicBezTo>
                    <a:pt x="11506" y="6"/>
                    <a:pt x="2828" y="103"/>
                    <a:pt x="1453" y="7762"/>
                  </a:cubicBezTo>
                  <a:cubicBezTo>
                    <a:pt x="1" y="15620"/>
                    <a:pt x="7680" y="15756"/>
                    <a:pt x="9872" y="15934"/>
                  </a:cubicBezTo>
                  <a:cubicBezTo>
                    <a:pt x="10474" y="15974"/>
                    <a:pt x="11452" y="15990"/>
                    <a:pt x="12543" y="15990"/>
                  </a:cubicBezTo>
                  <a:cubicBezTo>
                    <a:pt x="13315" y="15990"/>
                    <a:pt x="14143" y="15982"/>
                    <a:pt x="14935" y="15968"/>
                  </a:cubicBezTo>
                  <a:cubicBezTo>
                    <a:pt x="19114" y="15900"/>
                    <a:pt x="22087" y="15085"/>
                    <a:pt x="23073" y="11194"/>
                  </a:cubicBezTo>
                  <a:cubicBezTo>
                    <a:pt x="23183" y="10735"/>
                    <a:pt x="23285" y="10268"/>
                    <a:pt x="23285" y="9809"/>
                  </a:cubicBezTo>
                  <a:cubicBezTo>
                    <a:pt x="23569" y="5638"/>
                    <a:pt x="20805" y="1"/>
                    <a:pt x="12427" y="1"/>
                  </a:cubicBezTo>
                  <a:close/>
                </a:path>
              </a:pathLst>
            </a:custGeom>
            <a:solidFill>
              <a:schemeClr val="l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1"/>
            <p:cNvSpPr/>
            <p:nvPr/>
          </p:nvSpPr>
          <p:spPr>
            <a:xfrm>
              <a:off x="1297569" y="2100422"/>
              <a:ext cx="900794" cy="257044"/>
            </a:xfrm>
            <a:custGeom>
              <a:avLst/>
              <a:gdLst/>
              <a:ahLst/>
              <a:cxnLst/>
              <a:rect l="l" t="t" r="r" b="b"/>
              <a:pathLst>
                <a:path w="18231" h="5202" extrusionOk="0">
                  <a:moveTo>
                    <a:pt x="15744" y="1"/>
                  </a:moveTo>
                  <a:cubicBezTo>
                    <a:pt x="15724" y="1"/>
                    <a:pt x="15703" y="1"/>
                    <a:pt x="15682" y="2"/>
                  </a:cubicBezTo>
                  <a:lnTo>
                    <a:pt x="2481" y="214"/>
                  </a:lnTo>
                  <a:cubicBezTo>
                    <a:pt x="1096" y="214"/>
                    <a:pt x="0" y="1344"/>
                    <a:pt x="0" y="2762"/>
                  </a:cubicBezTo>
                  <a:cubicBezTo>
                    <a:pt x="34" y="4113"/>
                    <a:pt x="1122" y="5202"/>
                    <a:pt x="2472" y="5202"/>
                  </a:cubicBezTo>
                  <a:cubicBezTo>
                    <a:pt x="2497" y="5202"/>
                    <a:pt x="2523" y="5201"/>
                    <a:pt x="2549" y="5200"/>
                  </a:cubicBezTo>
                  <a:lnTo>
                    <a:pt x="15750" y="4988"/>
                  </a:lnTo>
                  <a:cubicBezTo>
                    <a:pt x="17135" y="4988"/>
                    <a:pt x="18230" y="3858"/>
                    <a:pt x="18230" y="2482"/>
                  </a:cubicBezTo>
                  <a:cubicBezTo>
                    <a:pt x="18197" y="1085"/>
                    <a:pt x="17092" y="1"/>
                    <a:pt x="15744" y="1"/>
                  </a:cubicBezTo>
                  <a:close/>
                </a:path>
              </a:pathLst>
            </a:custGeom>
            <a:solidFill>
              <a:schemeClr val="l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1"/>
            <p:cNvSpPr/>
            <p:nvPr/>
          </p:nvSpPr>
          <p:spPr>
            <a:xfrm>
              <a:off x="1477627" y="2175133"/>
              <a:ext cx="85677" cy="79949"/>
            </a:xfrm>
            <a:custGeom>
              <a:avLst/>
              <a:gdLst/>
              <a:ahLst/>
              <a:cxnLst/>
              <a:rect l="l" t="t" r="r" b="b"/>
              <a:pathLst>
                <a:path w="1734" h="1618" extrusionOk="0">
                  <a:moveTo>
                    <a:pt x="892" y="0"/>
                  </a:moveTo>
                  <a:cubicBezTo>
                    <a:pt x="488" y="0"/>
                    <a:pt x="137" y="265"/>
                    <a:pt x="69" y="647"/>
                  </a:cubicBezTo>
                  <a:cubicBezTo>
                    <a:pt x="1" y="1072"/>
                    <a:pt x="281" y="1497"/>
                    <a:pt x="706" y="1607"/>
                  </a:cubicBezTo>
                  <a:cubicBezTo>
                    <a:pt x="749" y="1614"/>
                    <a:pt x="791" y="1617"/>
                    <a:pt x="834" y="1617"/>
                  </a:cubicBezTo>
                  <a:cubicBezTo>
                    <a:pt x="1213" y="1617"/>
                    <a:pt x="1566" y="1352"/>
                    <a:pt x="1666" y="970"/>
                  </a:cubicBezTo>
                  <a:cubicBezTo>
                    <a:pt x="1734" y="545"/>
                    <a:pt x="1453" y="121"/>
                    <a:pt x="1029" y="10"/>
                  </a:cubicBezTo>
                  <a:cubicBezTo>
                    <a:pt x="983" y="3"/>
                    <a:pt x="937" y="0"/>
                    <a:pt x="892" y="0"/>
                  </a:cubicBezTo>
                  <a:close/>
                </a:path>
              </a:pathLst>
            </a:custGeom>
            <a:solidFill>
              <a:schemeClr val="accen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1"/>
            <p:cNvSpPr/>
            <p:nvPr/>
          </p:nvSpPr>
          <p:spPr>
            <a:xfrm>
              <a:off x="1932219" y="2167968"/>
              <a:ext cx="86122" cy="79949"/>
            </a:xfrm>
            <a:custGeom>
              <a:avLst/>
              <a:gdLst/>
              <a:ahLst/>
              <a:cxnLst/>
              <a:rect l="l" t="t" r="r" b="b"/>
              <a:pathLst>
                <a:path w="1743" h="1618" extrusionOk="0">
                  <a:moveTo>
                    <a:pt x="901" y="1"/>
                  </a:moveTo>
                  <a:cubicBezTo>
                    <a:pt x="522" y="1"/>
                    <a:pt x="169" y="266"/>
                    <a:pt x="77" y="648"/>
                  </a:cubicBezTo>
                  <a:cubicBezTo>
                    <a:pt x="1" y="1073"/>
                    <a:pt x="290" y="1497"/>
                    <a:pt x="714" y="1608"/>
                  </a:cubicBezTo>
                  <a:cubicBezTo>
                    <a:pt x="760" y="1615"/>
                    <a:pt x="806" y="1618"/>
                    <a:pt x="851" y="1618"/>
                  </a:cubicBezTo>
                  <a:cubicBezTo>
                    <a:pt x="1255" y="1618"/>
                    <a:pt x="1605" y="1353"/>
                    <a:pt x="1666" y="971"/>
                  </a:cubicBezTo>
                  <a:cubicBezTo>
                    <a:pt x="1742" y="512"/>
                    <a:pt x="1453" y="87"/>
                    <a:pt x="1029" y="11"/>
                  </a:cubicBezTo>
                  <a:cubicBezTo>
                    <a:pt x="986" y="4"/>
                    <a:pt x="943" y="1"/>
                    <a:pt x="901" y="1"/>
                  </a:cubicBezTo>
                  <a:close/>
                </a:path>
              </a:pathLst>
            </a:custGeom>
            <a:solidFill>
              <a:schemeClr val="accen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1"/>
            <p:cNvSpPr/>
            <p:nvPr/>
          </p:nvSpPr>
          <p:spPr>
            <a:xfrm>
              <a:off x="1588014" y="2948288"/>
              <a:ext cx="368994" cy="354041"/>
            </a:xfrm>
            <a:custGeom>
              <a:avLst/>
              <a:gdLst/>
              <a:ahLst/>
              <a:cxnLst/>
              <a:rect l="l" t="t" r="r" b="b"/>
              <a:pathLst>
                <a:path w="7468" h="7165" extrusionOk="0">
                  <a:moveTo>
                    <a:pt x="3728" y="1"/>
                  </a:moveTo>
                  <a:cubicBezTo>
                    <a:pt x="1862" y="1"/>
                    <a:pt x="275" y="1442"/>
                    <a:pt x="137" y="3332"/>
                  </a:cubicBezTo>
                  <a:cubicBezTo>
                    <a:pt x="1" y="5320"/>
                    <a:pt x="1487" y="7019"/>
                    <a:pt x="3467" y="7155"/>
                  </a:cubicBezTo>
                  <a:cubicBezTo>
                    <a:pt x="3556" y="7161"/>
                    <a:pt x="3644" y="7165"/>
                    <a:pt x="3732" y="7165"/>
                  </a:cubicBezTo>
                  <a:cubicBezTo>
                    <a:pt x="5596" y="7165"/>
                    <a:pt x="7153" y="5725"/>
                    <a:pt x="7323" y="3867"/>
                  </a:cubicBezTo>
                  <a:cubicBezTo>
                    <a:pt x="7468" y="1888"/>
                    <a:pt x="5981" y="147"/>
                    <a:pt x="3993" y="11"/>
                  </a:cubicBezTo>
                  <a:cubicBezTo>
                    <a:pt x="3904" y="4"/>
                    <a:pt x="3816" y="1"/>
                    <a:pt x="3728" y="1"/>
                  </a:cubicBezTo>
                  <a:close/>
                </a:path>
              </a:pathLst>
            </a:custGeom>
            <a:solidFill>
              <a:schemeClr val="l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1"/>
            <p:cNvSpPr/>
            <p:nvPr/>
          </p:nvSpPr>
          <p:spPr>
            <a:xfrm>
              <a:off x="1638414" y="2995477"/>
              <a:ext cx="267802" cy="259663"/>
            </a:xfrm>
            <a:custGeom>
              <a:avLst/>
              <a:gdLst/>
              <a:ahLst/>
              <a:cxnLst/>
              <a:rect l="l" t="t" r="r" b="b"/>
              <a:pathLst>
                <a:path w="5420" h="5255" extrusionOk="0">
                  <a:moveTo>
                    <a:pt x="2718" y="1"/>
                  </a:moveTo>
                  <a:cubicBezTo>
                    <a:pt x="1348" y="1"/>
                    <a:pt x="208" y="1064"/>
                    <a:pt x="111" y="2454"/>
                  </a:cubicBezTo>
                  <a:cubicBezTo>
                    <a:pt x="0" y="3864"/>
                    <a:pt x="1062" y="5138"/>
                    <a:pt x="2515" y="5248"/>
                  </a:cubicBezTo>
                  <a:cubicBezTo>
                    <a:pt x="2578" y="5253"/>
                    <a:pt x="2640" y="5255"/>
                    <a:pt x="2702" y="5255"/>
                  </a:cubicBezTo>
                  <a:cubicBezTo>
                    <a:pt x="4072" y="5255"/>
                    <a:pt x="5212" y="4192"/>
                    <a:pt x="5310" y="2802"/>
                  </a:cubicBezTo>
                  <a:cubicBezTo>
                    <a:pt x="5420" y="1392"/>
                    <a:pt x="4324" y="118"/>
                    <a:pt x="2906" y="7"/>
                  </a:cubicBezTo>
                  <a:cubicBezTo>
                    <a:pt x="2843" y="3"/>
                    <a:pt x="2780" y="1"/>
                    <a:pt x="2718" y="1"/>
                  </a:cubicBezTo>
                  <a:close/>
                </a:path>
              </a:pathLst>
            </a:custGeom>
            <a:solidFill>
              <a:schemeClr val="accen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1"/>
            <p:cNvSpPr/>
            <p:nvPr/>
          </p:nvSpPr>
          <p:spPr>
            <a:xfrm>
              <a:off x="1701365" y="3037774"/>
              <a:ext cx="141906" cy="161233"/>
            </a:xfrm>
            <a:custGeom>
              <a:avLst/>
              <a:gdLst/>
              <a:ahLst/>
              <a:cxnLst/>
              <a:rect l="l" t="t" r="r" b="b"/>
              <a:pathLst>
                <a:path w="2872" h="3263" extrusionOk="0">
                  <a:moveTo>
                    <a:pt x="1419" y="1"/>
                  </a:moveTo>
                  <a:cubicBezTo>
                    <a:pt x="994" y="247"/>
                    <a:pt x="536" y="502"/>
                    <a:pt x="77" y="782"/>
                  </a:cubicBezTo>
                  <a:cubicBezTo>
                    <a:pt x="84" y="769"/>
                    <a:pt x="85" y="763"/>
                    <a:pt x="82" y="763"/>
                  </a:cubicBezTo>
                  <a:cubicBezTo>
                    <a:pt x="73" y="763"/>
                    <a:pt x="9" y="850"/>
                    <a:pt x="43" y="850"/>
                  </a:cubicBezTo>
                  <a:lnTo>
                    <a:pt x="43" y="884"/>
                  </a:lnTo>
                  <a:lnTo>
                    <a:pt x="43" y="960"/>
                  </a:lnTo>
                  <a:lnTo>
                    <a:pt x="1" y="1062"/>
                  </a:lnTo>
                  <a:lnTo>
                    <a:pt x="1" y="1241"/>
                  </a:lnTo>
                  <a:lnTo>
                    <a:pt x="1" y="1632"/>
                  </a:lnTo>
                  <a:lnTo>
                    <a:pt x="1" y="2413"/>
                  </a:lnTo>
                  <a:lnTo>
                    <a:pt x="1" y="2447"/>
                  </a:lnTo>
                  <a:lnTo>
                    <a:pt x="43" y="2481"/>
                  </a:lnTo>
                  <a:cubicBezTo>
                    <a:pt x="536" y="2761"/>
                    <a:pt x="994" y="3008"/>
                    <a:pt x="1385" y="3263"/>
                  </a:cubicBezTo>
                  <a:lnTo>
                    <a:pt x="1453" y="3263"/>
                  </a:lnTo>
                  <a:cubicBezTo>
                    <a:pt x="1878" y="3008"/>
                    <a:pt x="2201" y="2795"/>
                    <a:pt x="2447" y="2659"/>
                  </a:cubicBezTo>
                  <a:cubicBezTo>
                    <a:pt x="2659" y="2515"/>
                    <a:pt x="2804" y="2447"/>
                    <a:pt x="2761" y="2447"/>
                  </a:cubicBezTo>
                  <a:cubicBezTo>
                    <a:pt x="2761" y="2447"/>
                    <a:pt x="2625" y="2515"/>
                    <a:pt x="2379" y="2625"/>
                  </a:cubicBezTo>
                  <a:cubicBezTo>
                    <a:pt x="2173" y="2757"/>
                    <a:pt x="1831" y="2929"/>
                    <a:pt x="1423" y="3133"/>
                  </a:cubicBezTo>
                  <a:lnTo>
                    <a:pt x="1423" y="3133"/>
                  </a:lnTo>
                  <a:cubicBezTo>
                    <a:pt x="1048" y="2897"/>
                    <a:pt x="613" y="2631"/>
                    <a:pt x="145" y="2357"/>
                  </a:cubicBezTo>
                  <a:lnTo>
                    <a:pt x="145" y="2357"/>
                  </a:lnTo>
                  <a:cubicBezTo>
                    <a:pt x="150" y="2122"/>
                    <a:pt x="179" y="1891"/>
                    <a:pt x="179" y="1632"/>
                  </a:cubicBezTo>
                  <a:lnTo>
                    <a:pt x="179" y="1241"/>
                  </a:lnTo>
                  <a:lnTo>
                    <a:pt x="179" y="1062"/>
                  </a:lnTo>
                  <a:lnTo>
                    <a:pt x="179" y="960"/>
                  </a:lnTo>
                  <a:lnTo>
                    <a:pt x="179" y="905"/>
                  </a:lnTo>
                  <a:lnTo>
                    <a:pt x="179" y="905"/>
                  </a:lnTo>
                  <a:cubicBezTo>
                    <a:pt x="614" y="633"/>
                    <a:pt x="1049" y="398"/>
                    <a:pt x="1453" y="165"/>
                  </a:cubicBezTo>
                  <a:lnTo>
                    <a:pt x="1453" y="165"/>
                  </a:lnTo>
                  <a:cubicBezTo>
                    <a:pt x="1919" y="430"/>
                    <a:pt x="2361" y="702"/>
                    <a:pt x="2727" y="908"/>
                  </a:cubicBezTo>
                  <a:lnTo>
                    <a:pt x="2727" y="908"/>
                  </a:lnTo>
                  <a:cubicBezTo>
                    <a:pt x="2728" y="1364"/>
                    <a:pt x="2761" y="1738"/>
                    <a:pt x="2761" y="2022"/>
                  </a:cubicBezTo>
                  <a:lnTo>
                    <a:pt x="2761" y="2447"/>
                  </a:lnTo>
                  <a:cubicBezTo>
                    <a:pt x="2804" y="2447"/>
                    <a:pt x="2804" y="2303"/>
                    <a:pt x="2804" y="2022"/>
                  </a:cubicBezTo>
                  <a:cubicBezTo>
                    <a:pt x="2838" y="1776"/>
                    <a:pt x="2838" y="1385"/>
                    <a:pt x="2872" y="884"/>
                  </a:cubicBezTo>
                  <a:lnTo>
                    <a:pt x="2872" y="850"/>
                  </a:lnTo>
                  <a:lnTo>
                    <a:pt x="2838" y="816"/>
                  </a:lnTo>
                  <a:cubicBezTo>
                    <a:pt x="2447" y="604"/>
                    <a:pt x="1988" y="323"/>
                    <a:pt x="1487" y="1"/>
                  </a:cubicBezTo>
                  <a:close/>
                </a:path>
              </a:pathLst>
            </a:custGeom>
            <a:solidFill>
              <a:schemeClr val="dk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1"/>
            <p:cNvSpPr/>
            <p:nvPr/>
          </p:nvSpPr>
          <p:spPr>
            <a:xfrm>
              <a:off x="1729265" y="1540975"/>
              <a:ext cx="86123" cy="85780"/>
            </a:xfrm>
            <a:custGeom>
              <a:avLst/>
              <a:gdLst/>
              <a:ahLst/>
              <a:cxnLst/>
              <a:rect l="l" t="t" r="r" b="b"/>
              <a:pathLst>
                <a:path w="2516" h="2506" extrusionOk="0">
                  <a:moveTo>
                    <a:pt x="1241" y="0"/>
                  </a:moveTo>
                  <a:cubicBezTo>
                    <a:pt x="570" y="0"/>
                    <a:pt x="1" y="561"/>
                    <a:pt x="1" y="1274"/>
                  </a:cubicBezTo>
                  <a:cubicBezTo>
                    <a:pt x="1" y="1945"/>
                    <a:pt x="570" y="2506"/>
                    <a:pt x="1241" y="2506"/>
                  </a:cubicBezTo>
                  <a:cubicBezTo>
                    <a:pt x="1946" y="2506"/>
                    <a:pt x="2515" y="1945"/>
                    <a:pt x="2515" y="1274"/>
                  </a:cubicBezTo>
                  <a:cubicBezTo>
                    <a:pt x="2515" y="561"/>
                    <a:pt x="1946" y="0"/>
                    <a:pt x="1241" y="0"/>
                  </a:cubicBezTo>
                  <a:close/>
                </a:path>
              </a:pathLst>
            </a:custGeom>
            <a:solidFill>
              <a:schemeClr val="dk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1"/>
            <p:cNvSpPr/>
            <p:nvPr/>
          </p:nvSpPr>
          <p:spPr>
            <a:xfrm>
              <a:off x="1668210" y="2203743"/>
              <a:ext cx="157420" cy="96404"/>
            </a:xfrm>
            <a:custGeom>
              <a:avLst/>
              <a:gdLst/>
              <a:ahLst/>
              <a:cxnLst/>
              <a:rect l="l" t="t" r="r" b="b"/>
              <a:pathLst>
                <a:path w="3186" h="1951" extrusionOk="0">
                  <a:moveTo>
                    <a:pt x="111" y="0"/>
                  </a:moveTo>
                  <a:cubicBezTo>
                    <a:pt x="77" y="0"/>
                    <a:pt x="34" y="68"/>
                    <a:pt x="0" y="213"/>
                  </a:cubicBezTo>
                  <a:cubicBezTo>
                    <a:pt x="0" y="315"/>
                    <a:pt x="0" y="527"/>
                    <a:pt x="77" y="773"/>
                  </a:cubicBezTo>
                  <a:cubicBezTo>
                    <a:pt x="145" y="986"/>
                    <a:pt x="289" y="1275"/>
                    <a:pt x="502" y="1487"/>
                  </a:cubicBezTo>
                  <a:cubicBezTo>
                    <a:pt x="748" y="1699"/>
                    <a:pt x="1062" y="1912"/>
                    <a:pt x="1453" y="1946"/>
                  </a:cubicBezTo>
                  <a:cubicBezTo>
                    <a:pt x="1492" y="1949"/>
                    <a:pt x="1530" y="1951"/>
                    <a:pt x="1569" y="1951"/>
                  </a:cubicBezTo>
                  <a:cubicBezTo>
                    <a:pt x="1914" y="1951"/>
                    <a:pt x="2228" y="1818"/>
                    <a:pt x="2481" y="1665"/>
                  </a:cubicBezTo>
                  <a:cubicBezTo>
                    <a:pt x="2727" y="1487"/>
                    <a:pt x="2940" y="1241"/>
                    <a:pt x="3050" y="1028"/>
                  </a:cubicBezTo>
                  <a:cubicBezTo>
                    <a:pt x="3152" y="816"/>
                    <a:pt x="3186" y="637"/>
                    <a:pt x="3186" y="493"/>
                  </a:cubicBezTo>
                  <a:cubicBezTo>
                    <a:pt x="3186" y="349"/>
                    <a:pt x="3152" y="281"/>
                    <a:pt x="3152" y="281"/>
                  </a:cubicBezTo>
                  <a:cubicBezTo>
                    <a:pt x="3084" y="281"/>
                    <a:pt x="3050" y="561"/>
                    <a:pt x="2795" y="918"/>
                  </a:cubicBezTo>
                  <a:cubicBezTo>
                    <a:pt x="2693" y="1062"/>
                    <a:pt x="2515" y="1241"/>
                    <a:pt x="2303" y="1377"/>
                  </a:cubicBezTo>
                  <a:cubicBezTo>
                    <a:pt x="2098" y="1496"/>
                    <a:pt x="1870" y="1564"/>
                    <a:pt x="1634" y="1564"/>
                  </a:cubicBezTo>
                  <a:cubicBezTo>
                    <a:pt x="1585" y="1564"/>
                    <a:pt x="1536" y="1561"/>
                    <a:pt x="1487" y="1555"/>
                  </a:cubicBezTo>
                  <a:cubicBezTo>
                    <a:pt x="1207" y="1555"/>
                    <a:pt x="926" y="1411"/>
                    <a:pt x="748" y="1241"/>
                  </a:cubicBezTo>
                  <a:cubicBezTo>
                    <a:pt x="536" y="1062"/>
                    <a:pt x="391" y="850"/>
                    <a:pt x="323" y="671"/>
                  </a:cubicBezTo>
                  <a:cubicBezTo>
                    <a:pt x="145" y="281"/>
                    <a:pt x="179" y="34"/>
                    <a:pt x="111" y="0"/>
                  </a:cubicBezTo>
                  <a:close/>
                </a:path>
              </a:pathLst>
            </a:custGeom>
            <a:solidFill>
              <a:schemeClr val="accen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1"/>
            <p:cNvSpPr/>
            <p:nvPr/>
          </p:nvSpPr>
          <p:spPr>
            <a:xfrm>
              <a:off x="2270148" y="2131947"/>
              <a:ext cx="41999" cy="253585"/>
            </a:xfrm>
            <a:custGeom>
              <a:avLst/>
              <a:gdLst/>
              <a:ahLst/>
              <a:cxnLst/>
              <a:rect l="l" t="t" r="r" b="b"/>
              <a:pathLst>
                <a:path w="850" h="5132" extrusionOk="0">
                  <a:moveTo>
                    <a:pt x="705" y="1"/>
                  </a:moveTo>
                  <a:lnTo>
                    <a:pt x="705" y="213"/>
                  </a:lnTo>
                  <a:cubicBezTo>
                    <a:pt x="705" y="358"/>
                    <a:pt x="739" y="527"/>
                    <a:pt x="739" y="782"/>
                  </a:cubicBezTo>
                  <a:cubicBezTo>
                    <a:pt x="739" y="1241"/>
                    <a:pt x="773" y="1912"/>
                    <a:pt x="705" y="2617"/>
                  </a:cubicBezTo>
                  <a:cubicBezTo>
                    <a:pt x="637" y="3365"/>
                    <a:pt x="493" y="4002"/>
                    <a:pt x="314" y="4427"/>
                  </a:cubicBezTo>
                  <a:cubicBezTo>
                    <a:pt x="170" y="4885"/>
                    <a:pt x="0" y="5132"/>
                    <a:pt x="34" y="5132"/>
                  </a:cubicBezTo>
                  <a:cubicBezTo>
                    <a:pt x="34" y="5132"/>
                    <a:pt x="68" y="5064"/>
                    <a:pt x="136" y="4953"/>
                  </a:cubicBezTo>
                  <a:cubicBezTo>
                    <a:pt x="212" y="4851"/>
                    <a:pt x="280" y="4673"/>
                    <a:pt x="382" y="4461"/>
                  </a:cubicBezTo>
                  <a:cubicBezTo>
                    <a:pt x="561" y="4002"/>
                    <a:pt x="705" y="3365"/>
                    <a:pt x="773" y="2617"/>
                  </a:cubicBezTo>
                  <a:cubicBezTo>
                    <a:pt x="850" y="1912"/>
                    <a:pt x="807" y="1241"/>
                    <a:pt x="773" y="782"/>
                  </a:cubicBezTo>
                  <a:cubicBezTo>
                    <a:pt x="773" y="527"/>
                    <a:pt x="739" y="358"/>
                    <a:pt x="739" y="213"/>
                  </a:cubicBezTo>
                  <a:cubicBezTo>
                    <a:pt x="705" y="69"/>
                    <a:pt x="705" y="1"/>
                    <a:pt x="705" y="1"/>
                  </a:cubicBezTo>
                  <a:close/>
                </a:path>
              </a:pathLst>
            </a:custGeom>
            <a:solidFill>
              <a:schemeClr val="accen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1"/>
            <p:cNvSpPr/>
            <p:nvPr/>
          </p:nvSpPr>
          <p:spPr>
            <a:xfrm>
              <a:off x="1213618" y="2126511"/>
              <a:ext cx="40319" cy="251905"/>
            </a:xfrm>
            <a:custGeom>
              <a:avLst/>
              <a:gdLst/>
              <a:ahLst/>
              <a:cxnLst/>
              <a:rect l="l" t="t" r="r" b="b"/>
              <a:pathLst>
                <a:path w="816" h="5098" extrusionOk="0">
                  <a:moveTo>
                    <a:pt x="357" y="0"/>
                  </a:moveTo>
                  <a:cubicBezTo>
                    <a:pt x="357" y="0"/>
                    <a:pt x="315" y="77"/>
                    <a:pt x="281" y="179"/>
                  </a:cubicBezTo>
                  <a:cubicBezTo>
                    <a:pt x="281" y="255"/>
                    <a:pt x="247" y="323"/>
                    <a:pt x="213" y="425"/>
                  </a:cubicBezTo>
                  <a:cubicBezTo>
                    <a:pt x="213" y="502"/>
                    <a:pt x="179" y="603"/>
                    <a:pt x="145" y="748"/>
                  </a:cubicBezTo>
                  <a:cubicBezTo>
                    <a:pt x="102" y="960"/>
                    <a:pt x="34" y="1241"/>
                    <a:pt x="34" y="1563"/>
                  </a:cubicBezTo>
                  <a:cubicBezTo>
                    <a:pt x="0" y="1878"/>
                    <a:pt x="0" y="2234"/>
                    <a:pt x="34" y="2591"/>
                  </a:cubicBezTo>
                  <a:cubicBezTo>
                    <a:pt x="68" y="2940"/>
                    <a:pt x="145" y="3296"/>
                    <a:pt x="213" y="3611"/>
                  </a:cubicBezTo>
                  <a:cubicBezTo>
                    <a:pt x="281" y="3899"/>
                    <a:pt x="391" y="4180"/>
                    <a:pt x="459" y="4392"/>
                  </a:cubicBezTo>
                  <a:cubicBezTo>
                    <a:pt x="493" y="4503"/>
                    <a:pt x="570" y="4605"/>
                    <a:pt x="604" y="4715"/>
                  </a:cubicBezTo>
                  <a:cubicBezTo>
                    <a:pt x="638" y="4783"/>
                    <a:pt x="672" y="4851"/>
                    <a:pt x="706" y="4927"/>
                  </a:cubicBezTo>
                  <a:cubicBezTo>
                    <a:pt x="782" y="5029"/>
                    <a:pt x="816" y="5097"/>
                    <a:pt x="816" y="5097"/>
                  </a:cubicBezTo>
                  <a:cubicBezTo>
                    <a:pt x="816" y="5097"/>
                    <a:pt x="782" y="5029"/>
                    <a:pt x="740" y="4885"/>
                  </a:cubicBezTo>
                  <a:cubicBezTo>
                    <a:pt x="706" y="4851"/>
                    <a:pt x="672" y="4783"/>
                    <a:pt x="638" y="4672"/>
                  </a:cubicBezTo>
                  <a:cubicBezTo>
                    <a:pt x="604" y="4605"/>
                    <a:pt x="570" y="4503"/>
                    <a:pt x="527" y="4392"/>
                  </a:cubicBezTo>
                  <a:cubicBezTo>
                    <a:pt x="425" y="4180"/>
                    <a:pt x="357" y="3899"/>
                    <a:pt x="281" y="3577"/>
                  </a:cubicBezTo>
                  <a:cubicBezTo>
                    <a:pt x="213" y="3296"/>
                    <a:pt x="145" y="2940"/>
                    <a:pt x="102" y="2591"/>
                  </a:cubicBezTo>
                  <a:cubicBezTo>
                    <a:pt x="68" y="2234"/>
                    <a:pt x="68" y="1878"/>
                    <a:pt x="102" y="1563"/>
                  </a:cubicBezTo>
                  <a:cubicBezTo>
                    <a:pt x="102" y="1241"/>
                    <a:pt x="145" y="994"/>
                    <a:pt x="213" y="748"/>
                  </a:cubicBezTo>
                  <a:cubicBezTo>
                    <a:pt x="213" y="637"/>
                    <a:pt x="247" y="535"/>
                    <a:pt x="247" y="425"/>
                  </a:cubicBezTo>
                  <a:cubicBezTo>
                    <a:pt x="281" y="357"/>
                    <a:pt x="281" y="255"/>
                    <a:pt x="315" y="179"/>
                  </a:cubicBezTo>
                  <a:cubicBezTo>
                    <a:pt x="357" y="77"/>
                    <a:pt x="357" y="0"/>
                    <a:pt x="357" y="0"/>
                  </a:cubicBezTo>
                  <a:close/>
                </a:path>
              </a:pathLst>
            </a:custGeom>
            <a:solidFill>
              <a:schemeClr val="accent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1"/>
            <p:cNvSpPr/>
            <p:nvPr/>
          </p:nvSpPr>
          <p:spPr>
            <a:xfrm>
              <a:off x="1822277" y="2642771"/>
              <a:ext cx="503686" cy="131042"/>
            </a:xfrm>
            <a:custGeom>
              <a:avLst/>
              <a:gdLst/>
              <a:ahLst/>
              <a:cxnLst/>
              <a:rect l="l" t="t" r="r" b="b"/>
              <a:pathLst>
                <a:path w="10194" h="2652" extrusionOk="0">
                  <a:moveTo>
                    <a:pt x="0" y="1"/>
                  </a:moveTo>
                  <a:cubicBezTo>
                    <a:pt x="9022" y="1"/>
                    <a:pt x="10194" y="2651"/>
                    <a:pt x="10194" y="2651"/>
                  </a:cubicBezTo>
                  <a:lnTo>
                    <a:pt x="10194" y="2651"/>
                  </a:lnTo>
                  <a:cubicBezTo>
                    <a:pt x="10194" y="2651"/>
                    <a:pt x="9022" y="1"/>
                    <a:pt x="0" y="1"/>
                  </a:cubicBezTo>
                  <a:close/>
                  <a:moveTo>
                    <a:pt x="0" y="1"/>
                  </a:moveTo>
                  <a:lnTo>
                    <a:pt x="0" y="1"/>
                  </a:lnTo>
                  <a:lnTo>
                    <a:pt x="0" y="1"/>
                  </a:lnTo>
                  <a:close/>
                </a:path>
              </a:pathLst>
            </a:custGeom>
            <a:solidFill>
              <a:srgbClr val="B2B2B2"/>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1"/>
            <p:cNvSpPr/>
            <p:nvPr/>
          </p:nvSpPr>
          <p:spPr>
            <a:xfrm>
              <a:off x="1266094" y="2642771"/>
              <a:ext cx="1059845" cy="235994"/>
            </a:xfrm>
            <a:custGeom>
              <a:avLst/>
              <a:gdLst/>
              <a:ahLst/>
              <a:cxnLst/>
              <a:rect l="l" t="t" r="r" b="b"/>
              <a:pathLst>
                <a:path w="21450" h="4776" extrusionOk="0">
                  <a:moveTo>
                    <a:pt x="10721" y="1"/>
                  </a:moveTo>
                  <a:cubicBezTo>
                    <a:pt x="1207" y="103"/>
                    <a:pt x="0" y="2651"/>
                    <a:pt x="0" y="2651"/>
                  </a:cubicBezTo>
                  <a:cubicBezTo>
                    <a:pt x="3925" y="4248"/>
                    <a:pt x="7646" y="4775"/>
                    <a:pt x="10831" y="4775"/>
                  </a:cubicBezTo>
                  <a:cubicBezTo>
                    <a:pt x="17202" y="4775"/>
                    <a:pt x="21450" y="2651"/>
                    <a:pt x="21450" y="2651"/>
                  </a:cubicBezTo>
                  <a:cubicBezTo>
                    <a:pt x="21450" y="2651"/>
                    <a:pt x="20278" y="1"/>
                    <a:pt x="11256" y="1"/>
                  </a:cubicBezTo>
                  <a:close/>
                </a:path>
              </a:pathLst>
            </a:custGeom>
            <a:solidFill>
              <a:schemeClr val="accent1"/>
            </a:solidFill>
            <a:ln>
              <a:noFill/>
            </a:ln>
            <a:effectLst>
              <a:outerShdw blurRad="257175" dist="19050" dir="5400000" algn="bl" rotWithShape="0">
                <a:schemeClr val="lt2">
                  <a:alpha val="3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587;p62">
            <a:extLst>
              <a:ext uri="{FF2B5EF4-FFF2-40B4-BE49-F238E27FC236}">
                <a16:creationId xmlns:a16="http://schemas.microsoft.com/office/drawing/2014/main" id="{A077CCD9-8D29-35F3-7FE6-6FF8216876B4}"/>
              </a:ext>
            </a:extLst>
          </p:cNvPr>
          <p:cNvGrpSpPr/>
          <p:nvPr/>
        </p:nvGrpSpPr>
        <p:grpSpPr>
          <a:xfrm>
            <a:off x="7033801" y="1922039"/>
            <a:ext cx="1309060" cy="1465090"/>
            <a:chOff x="522913" y="2698600"/>
            <a:chExt cx="1309060" cy="1465090"/>
          </a:xfrm>
        </p:grpSpPr>
        <p:sp>
          <p:nvSpPr>
            <p:cNvPr id="5" name="Google Shape;1588;p62">
              <a:extLst>
                <a:ext uri="{FF2B5EF4-FFF2-40B4-BE49-F238E27FC236}">
                  <a16:creationId xmlns:a16="http://schemas.microsoft.com/office/drawing/2014/main" id="{A73877C8-A4F1-A695-395C-61905E35347D}"/>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89;p62">
              <a:extLst>
                <a:ext uri="{FF2B5EF4-FFF2-40B4-BE49-F238E27FC236}">
                  <a16:creationId xmlns:a16="http://schemas.microsoft.com/office/drawing/2014/main" id="{AFD6E62D-4F13-A02B-B2E9-DA11862C23B4}"/>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0;p62">
              <a:extLst>
                <a:ext uri="{FF2B5EF4-FFF2-40B4-BE49-F238E27FC236}">
                  <a16:creationId xmlns:a16="http://schemas.microsoft.com/office/drawing/2014/main" id="{0EF1AF8D-DE4A-EB10-8F7B-E0DF71DD977A}"/>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1;p62">
              <a:extLst>
                <a:ext uri="{FF2B5EF4-FFF2-40B4-BE49-F238E27FC236}">
                  <a16:creationId xmlns:a16="http://schemas.microsoft.com/office/drawing/2014/main" id="{DE1163F7-8F4A-C2BC-1567-3C697F07DFAE}"/>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2;p62">
              <a:extLst>
                <a:ext uri="{FF2B5EF4-FFF2-40B4-BE49-F238E27FC236}">
                  <a16:creationId xmlns:a16="http://schemas.microsoft.com/office/drawing/2014/main" id="{6D7FD462-2061-CF26-9A3E-B2D1883E9D24}"/>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3;p62">
              <a:extLst>
                <a:ext uri="{FF2B5EF4-FFF2-40B4-BE49-F238E27FC236}">
                  <a16:creationId xmlns:a16="http://schemas.microsoft.com/office/drawing/2014/main" id="{EC0DEE74-D048-2E87-61AD-E7D92B7BF4E1}"/>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4;p62">
              <a:extLst>
                <a:ext uri="{FF2B5EF4-FFF2-40B4-BE49-F238E27FC236}">
                  <a16:creationId xmlns:a16="http://schemas.microsoft.com/office/drawing/2014/main" id="{DD9BE5C9-70BF-F6BD-E3EB-21B591531E30}"/>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5;p62">
              <a:extLst>
                <a:ext uri="{FF2B5EF4-FFF2-40B4-BE49-F238E27FC236}">
                  <a16:creationId xmlns:a16="http://schemas.microsoft.com/office/drawing/2014/main" id="{DDEFFD21-F55A-CCCE-7788-08EBF07CFABC}"/>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6;p62">
              <a:extLst>
                <a:ext uri="{FF2B5EF4-FFF2-40B4-BE49-F238E27FC236}">
                  <a16:creationId xmlns:a16="http://schemas.microsoft.com/office/drawing/2014/main" id="{AD66A1C2-9194-CBB1-B3F4-C80286F59E1F}"/>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7;p62">
              <a:extLst>
                <a:ext uri="{FF2B5EF4-FFF2-40B4-BE49-F238E27FC236}">
                  <a16:creationId xmlns:a16="http://schemas.microsoft.com/office/drawing/2014/main" id="{53F3C284-25A5-1F84-15B2-F6FF5972C687}"/>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98;p62">
              <a:extLst>
                <a:ext uri="{FF2B5EF4-FFF2-40B4-BE49-F238E27FC236}">
                  <a16:creationId xmlns:a16="http://schemas.microsoft.com/office/drawing/2014/main" id="{8270CC90-4CD6-6B36-CF29-A6E3D6EBC237}"/>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9;p62">
              <a:extLst>
                <a:ext uri="{FF2B5EF4-FFF2-40B4-BE49-F238E27FC236}">
                  <a16:creationId xmlns:a16="http://schemas.microsoft.com/office/drawing/2014/main" id="{CA8A2935-C781-E9EC-4A06-E3AD80FB3E66}"/>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0;p62">
              <a:extLst>
                <a:ext uri="{FF2B5EF4-FFF2-40B4-BE49-F238E27FC236}">
                  <a16:creationId xmlns:a16="http://schemas.microsoft.com/office/drawing/2014/main" id="{7C3B7DA7-7FA3-6056-FF53-7B466238B4B8}"/>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1;p62">
              <a:extLst>
                <a:ext uri="{FF2B5EF4-FFF2-40B4-BE49-F238E27FC236}">
                  <a16:creationId xmlns:a16="http://schemas.microsoft.com/office/drawing/2014/main" id="{BABEE7D2-7F05-60CF-DF4B-1620E6E1C922}"/>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2;p62">
              <a:extLst>
                <a:ext uri="{FF2B5EF4-FFF2-40B4-BE49-F238E27FC236}">
                  <a16:creationId xmlns:a16="http://schemas.microsoft.com/office/drawing/2014/main" id="{2602CC36-9425-04C5-EAE1-C76104D790A4}"/>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3;p62">
              <a:extLst>
                <a:ext uri="{FF2B5EF4-FFF2-40B4-BE49-F238E27FC236}">
                  <a16:creationId xmlns:a16="http://schemas.microsoft.com/office/drawing/2014/main" id="{7CFE9133-ACD4-8BC6-05C8-5396A7E2BCF5}"/>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4;p62">
              <a:extLst>
                <a:ext uri="{FF2B5EF4-FFF2-40B4-BE49-F238E27FC236}">
                  <a16:creationId xmlns:a16="http://schemas.microsoft.com/office/drawing/2014/main" id="{DC7ADF4A-19E1-4782-7627-0D884C3A2231}"/>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05;p62">
              <a:extLst>
                <a:ext uri="{FF2B5EF4-FFF2-40B4-BE49-F238E27FC236}">
                  <a16:creationId xmlns:a16="http://schemas.microsoft.com/office/drawing/2014/main" id="{6234388A-A393-9B55-A542-D3AB35C15245}"/>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06;p62">
              <a:extLst>
                <a:ext uri="{FF2B5EF4-FFF2-40B4-BE49-F238E27FC236}">
                  <a16:creationId xmlns:a16="http://schemas.microsoft.com/office/drawing/2014/main" id="{2DBC9290-2E16-F19F-B6F7-B6181CEA7305}"/>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296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1"/>
          <p:cNvSpPr txBox="1"/>
          <p:nvPr/>
        </p:nvSpPr>
        <p:spPr>
          <a:xfrm>
            <a:off x="715100" y="2252825"/>
            <a:ext cx="2088300" cy="1036151"/>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dirty="0">
                <a:solidFill>
                  <a:schemeClr val="dk1"/>
                </a:solidFill>
                <a:latin typeface="Tomorrow"/>
                <a:ea typeface="Tomorrow"/>
                <a:cs typeface="Tomorrow"/>
                <a:sym typeface="Tomorrow"/>
              </a:rPr>
              <a:t>Stores all changes to files only on your computer.</a:t>
            </a:r>
          </a:p>
        </p:txBody>
      </p:sp>
      <p:sp>
        <p:nvSpPr>
          <p:cNvPr id="655" name="Google Shape;655;p41"/>
          <p:cNvSpPr txBox="1"/>
          <p:nvPr/>
        </p:nvSpPr>
        <p:spPr>
          <a:xfrm>
            <a:off x="715100" y="1807050"/>
            <a:ext cx="2088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7EEEF3"/>
                </a:solidFill>
                <a:latin typeface="Tomorrow SemiBold"/>
                <a:ea typeface="Tomorrow SemiBold"/>
                <a:cs typeface="Tomorrow SemiBold"/>
                <a:sym typeface="Tomorrow SemiBold"/>
              </a:rPr>
              <a:t>Local</a:t>
            </a:r>
            <a:endParaRPr sz="2000" dirty="0">
              <a:solidFill>
                <a:srgbClr val="7EEEF3"/>
              </a:solidFill>
              <a:latin typeface="Tomorrow SemiBold"/>
              <a:ea typeface="Tomorrow SemiBold"/>
              <a:cs typeface="Tomorrow SemiBold"/>
              <a:sym typeface="Tomorrow SemiBold"/>
            </a:endParaRPr>
          </a:p>
        </p:txBody>
      </p:sp>
      <p:sp>
        <p:nvSpPr>
          <p:cNvPr id="672" name="Google Shape;672;p41"/>
          <p:cNvSpPr txBox="1">
            <a:spLocks noGrp="1"/>
          </p:cNvSpPr>
          <p:nvPr>
            <p:ph type="title"/>
          </p:nvPr>
        </p:nvSpPr>
        <p:spPr>
          <a:xfrm>
            <a:off x="729825" y="9226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bg2"/>
                </a:solidFill>
              </a:rPr>
              <a:t>VERSION CONTROL SYSTEMS</a:t>
            </a:r>
            <a:endParaRPr sz="4800" dirty="0">
              <a:solidFill>
                <a:schemeClr val="bg2"/>
              </a:solidFill>
            </a:endParaRPr>
          </a:p>
        </p:txBody>
      </p:sp>
      <p:sp>
        <p:nvSpPr>
          <p:cNvPr id="67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674" name="Google Shape;674;p41"/>
          <p:cNvSpPr/>
          <p:nvPr/>
        </p:nvSpPr>
        <p:spPr>
          <a:xfrm>
            <a:off x="309250" y="2303525"/>
            <a:ext cx="8545150" cy="1079200"/>
          </a:xfrm>
          <a:custGeom>
            <a:avLst/>
            <a:gdLst/>
            <a:ahLst/>
            <a:cxnLst/>
            <a:rect l="l" t="t" r="r" b="b"/>
            <a:pathLst>
              <a:path w="341806" h="43168" extrusionOk="0">
                <a:moveTo>
                  <a:pt x="0" y="14894"/>
                </a:moveTo>
                <a:lnTo>
                  <a:pt x="9088" y="0"/>
                </a:lnTo>
                <a:lnTo>
                  <a:pt x="110064" y="0"/>
                </a:lnTo>
                <a:lnTo>
                  <a:pt x="120919" y="15147"/>
                </a:lnTo>
                <a:lnTo>
                  <a:pt x="120919" y="42915"/>
                </a:lnTo>
                <a:lnTo>
                  <a:pt x="225430" y="43168"/>
                </a:lnTo>
                <a:lnTo>
                  <a:pt x="225178" y="14958"/>
                </a:lnTo>
                <a:lnTo>
                  <a:pt x="236159" y="126"/>
                </a:lnTo>
                <a:lnTo>
                  <a:pt x="330698" y="127"/>
                </a:lnTo>
                <a:lnTo>
                  <a:pt x="341806" y="15147"/>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7" name="Google Shape;656;p41"/>
          <p:cNvSpPr txBox="1"/>
          <p:nvPr/>
        </p:nvSpPr>
        <p:spPr>
          <a:xfrm>
            <a:off x="3537675" y="3365604"/>
            <a:ext cx="2088300" cy="1036151"/>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dirty="0">
                <a:solidFill>
                  <a:schemeClr val="dk1"/>
                </a:solidFill>
                <a:latin typeface="Tomorrow"/>
                <a:ea typeface="Tomorrow"/>
                <a:cs typeface="Tomorrow"/>
                <a:sym typeface="Tomorrow"/>
              </a:rPr>
              <a:t>Only a single central server contains all the versioned files.</a:t>
            </a:r>
          </a:p>
        </p:txBody>
      </p:sp>
      <p:sp>
        <p:nvSpPr>
          <p:cNvPr id="8" name="Google Shape;657;p41"/>
          <p:cNvSpPr txBox="1"/>
          <p:nvPr/>
        </p:nvSpPr>
        <p:spPr>
          <a:xfrm>
            <a:off x="3527850" y="2892550"/>
            <a:ext cx="2088300" cy="527700"/>
          </a:xfrm>
          <a:prstGeom prst="rect">
            <a:avLst/>
          </a:prstGeom>
          <a:noFill/>
          <a:ln>
            <a:noFill/>
          </a:ln>
        </p:spPr>
        <p:txBody>
          <a:bodyPr spcFirstLastPara="1" wrap="square" lIns="91425" tIns="91425" rIns="91425" bIns="91425" anchor="ctr" anchorCtr="0">
            <a:noAutofit/>
          </a:bodyPr>
          <a:lstStyle/>
          <a:p>
            <a:pPr lvl="0" algn="ctr"/>
            <a:endParaRPr lang="en-US" sz="2000" dirty="0">
              <a:solidFill>
                <a:srgbClr val="7EEEF3"/>
              </a:solidFill>
              <a:latin typeface="Tomorrow SemiBold"/>
              <a:ea typeface="Tomorrow SemiBold"/>
              <a:cs typeface="Tomorrow SemiBold"/>
              <a:sym typeface="Tomorrow SemiBold"/>
            </a:endParaRPr>
          </a:p>
          <a:p>
            <a:pPr lvl="0" algn="ctr"/>
            <a:r>
              <a:rPr lang="en-US" sz="2000" dirty="0">
                <a:solidFill>
                  <a:srgbClr val="7EEEF3"/>
                </a:solidFill>
                <a:latin typeface="Tomorrow SemiBold"/>
                <a:ea typeface="Tomorrow SemiBold"/>
                <a:cs typeface="Tomorrow SemiBold"/>
                <a:sym typeface="Tomorrow SemiBold"/>
              </a:rPr>
              <a:t>Centralized</a:t>
            </a:r>
          </a:p>
          <a:p>
            <a:pPr algn="ctr"/>
            <a:endParaRPr lang="en-US" sz="2000" dirty="0">
              <a:solidFill>
                <a:srgbClr val="7EEEF3"/>
              </a:solidFill>
              <a:latin typeface="Tomorrow SemiBold"/>
              <a:ea typeface="Tomorrow SemiBold"/>
              <a:cs typeface="Tomorrow SemiBold"/>
              <a:sym typeface="Tomorrow SemiBold"/>
            </a:endParaRPr>
          </a:p>
        </p:txBody>
      </p:sp>
      <p:sp>
        <p:nvSpPr>
          <p:cNvPr id="9" name="Google Shape;658;p41"/>
          <p:cNvSpPr txBox="1"/>
          <p:nvPr/>
        </p:nvSpPr>
        <p:spPr>
          <a:xfrm>
            <a:off x="6340600" y="2232941"/>
            <a:ext cx="2088300" cy="1251594"/>
          </a:xfrm>
          <a:prstGeom prst="rect">
            <a:avLst/>
          </a:prstGeom>
          <a:noFill/>
          <a:ln>
            <a:noFill/>
          </a:ln>
        </p:spPr>
        <p:txBody>
          <a:bodyPr spcFirstLastPara="1" wrap="square" lIns="91425" tIns="91425" rIns="91425" bIns="91425" anchor="ctr" anchorCtr="0">
            <a:spAutoFit/>
          </a:bodyPr>
          <a:lstStyle/>
          <a:p>
            <a:pPr algn="ctr">
              <a:spcAft>
                <a:spcPts val="1600"/>
              </a:spcAft>
            </a:pPr>
            <a:r>
              <a:rPr lang="en-US" dirty="0">
                <a:solidFill>
                  <a:schemeClr val="dk1"/>
                </a:solidFill>
                <a:latin typeface="Tomorrow"/>
                <a:ea typeface="Tomorrow"/>
                <a:cs typeface="Tomorrow"/>
                <a:sym typeface="Tomorrow"/>
              </a:rPr>
              <a:t>A hybrid system that allows you to have copy on your computer.</a:t>
            </a:r>
          </a:p>
        </p:txBody>
      </p:sp>
      <p:sp>
        <p:nvSpPr>
          <p:cNvPr id="10" name="Google Shape;659;p41"/>
          <p:cNvSpPr txBox="1"/>
          <p:nvPr/>
        </p:nvSpPr>
        <p:spPr>
          <a:xfrm>
            <a:off x="6340600" y="1807050"/>
            <a:ext cx="2088300" cy="527700"/>
          </a:xfrm>
          <a:prstGeom prst="rect">
            <a:avLst/>
          </a:prstGeom>
          <a:noFill/>
          <a:ln>
            <a:noFill/>
          </a:ln>
        </p:spPr>
        <p:txBody>
          <a:bodyPr spcFirstLastPara="1" wrap="square" lIns="91425" tIns="91425" rIns="91425" bIns="91425" anchor="ctr" anchorCtr="0">
            <a:noAutofit/>
          </a:bodyPr>
          <a:lstStyle/>
          <a:p>
            <a:pPr algn="ctr"/>
            <a:r>
              <a:rPr lang="en-US" sz="2000" dirty="0">
                <a:solidFill>
                  <a:srgbClr val="7EEEF3"/>
                </a:solidFill>
                <a:latin typeface="Tomorrow SemiBold"/>
                <a:ea typeface="Tomorrow SemiBold"/>
                <a:cs typeface="Tomorrow SemiBold"/>
                <a:sym typeface="Tomorrow SemiBold"/>
              </a:rPr>
              <a:t>Distributed</a:t>
            </a:r>
          </a:p>
        </p:txBody>
      </p:sp>
    </p:spTree>
    <p:extLst>
      <p:ext uri="{BB962C8B-B14F-4D97-AF65-F5344CB8AC3E}">
        <p14:creationId xmlns:p14="http://schemas.microsoft.com/office/powerpoint/2010/main" val="41210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randombar(horizontal)">
                                      <p:cBhvr>
                                        <p:cTn id="7" dur="500"/>
                                        <p:tgtEl>
                                          <p:spTgt spid="6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randombar(horizontal)">
                                      <p:cBhvr>
                                        <p:cTn id="10" dur="500"/>
                                        <p:tgtEl>
                                          <p:spTgt spid="65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p:bldP spid="655" grpId="0"/>
      <p:bldP spid="7" grpId="0"/>
      <p:bldP spid="8" grpId="0"/>
      <p:bldP spid="9" grpId="0"/>
      <p:bldP spid="1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Quiz</a:t>
            </a:r>
            <a:endParaRPr dirty="0"/>
          </a:p>
        </p:txBody>
      </p:sp>
      <p:sp>
        <p:nvSpPr>
          <p:cNvPr id="553" name="Google Shape;553;p37"/>
          <p:cNvSpPr txBox="1">
            <a:spLocks noGrp="1"/>
          </p:cNvSpPr>
          <p:nvPr>
            <p:ph type="body" idx="2"/>
          </p:nvPr>
        </p:nvSpPr>
        <p:spPr>
          <a:xfrm>
            <a:off x="720000" y="1262522"/>
            <a:ext cx="7704000" cy="3331200"/>
          </a:xfrm>
          <a:prstGeom prst="rect">
            <a:avLst/>
          </a:prstGeom>
        </p:spPr>
        <p:txBody>
          <a:bodyPr spcFirstLastPara="1" wrap="square" lIns="91425" tIns="91425" rIns="91425" bIns="91425" anchor="t" anchorCtr="0">
            <a:noAutofit/>
          </a:bodyPr>
          <a:lstStyle/>
          <a:p>
            <a:pPr marL="0" indent="0">
              <a:buSzPct val="90000"/>
              <a:buNone/>
            </a:pPr>
            <a:r>
              <a:rPr lang="en-US" sz="1400" b="1" dirty="0">
                <a:solidFill>
                  <a:schemeClr val="bg2"/>
                </a:solidFill>
              </a:rPr>
              <a:t>1. Git is a ...... Version control system. </a:t>
            </a:r>
          </a:p>
          <a:p>
            <a:pPr marL="0" indent="0">
              <a:buSzPct val="90000"/>
              <a:buNone/>
            </a:pPr>
            <a:r>
              <a:rPr lang="en-US" sz="1400" dirty="0">
                <a:solidFill>
                  <a:schemeClr val="dk1"/>
                </a:solidFill>
              </a:rPr>
              <a:t>A. Distributed		B. Central		C. Local		D. None</a:t>
            </a:r>
            <a:endParaRPr lang="en-US" sz="1400" dirty="0"/>
          </a:p>
          <a:p>
            <a:pPr marL="0" lvl="0" indent="0" algn="l" rtl="0">
              <a:spcBef>
                <a:spcPts val="0"/>
              </a:spcBef>
              <a:spcAft>
                <a:spcPts val="0"/>
              </a:spcAft>
              <a:buSzPct val="90000"/>
              <a:buNone/>
            </a:pPr>
            <a:endParaRPr lang="en-US" sz="1400" dirty="0"/>
          </a:p>
          <a:p>
            <a:pPr marL="0" lvl="0" indent="0" algn="l" rtl="0">
              <a:spcBef>
                <a:spcPts val="0"/>
              </a:spcBef>
              <a:spcAft>
                <a:spcPts val="0"/>
              </a:spcAft>
              <a:buSzPct val="90000"/>
              <a:buNone/>
            </a:pPr>
            <a:r>
              <a:rPr lang="en-US" sz="1400" b="1" dirty="0">
                <a:solidFill>
                  <a:schemeClr val="bg2"/>
                </a:solidFill>
              </a:rPr>
              <a:t>2. What happens when you use git add on a file that is already staged?   </a:t>
            </a:r>
          </a:p>
          <a:p>
            <a:pPr marL="0" lvl="0" indent="0" algn="l" rtl="0">
              <a:spcBef>
                <a:spcPts val="0"/>
              </a:spcBef>
              <a:spcAft>
                <a:spcPts val="0"/>
              </a:spcAft>
              <a:buSzPct val="90000"/>
              <a:buNone/>
            </a:pPr>
            <a:r>
              <a:rPr lang="en-US" sz="1400" dirty="0"/>
              <a:t>A. The file is </a:t>
            </a:r>
            <a:r>
              <a:rPr lang="en-US" sz="1400" dirty="0" err="1"/>
              <a:t>unstaged</a:t>
            </a:r>
            <a:r>
              <a:rPr lang="en-US" sz="1400" dirty="0"/>
              <a:t>   		    B. Nothing, the file remains staged   </a:t>
            </a:r>
          </a:p>
          <a:p>
            <a:pPr marL="0" lvl="0" indent="0" algn="l" rtl="0">
              <a:spcBef>
                <a:spcPts val="0"/>
              </a:spcBef>
              <a:spcAft>
                <a:spcPts val="0"/>
              </a:spcAft>
              <a:buSzPct val="90000"/>
              <a:buNone/>
            </a:pPr>
            <a:r>
              <a:rPr lang="en-US" sz="1400" dirty="0"/>
              <a:t>C. The file is deleted from the repository   	    D. The file is committed immediately</a:t>
            </a:r>
          </a:p>
          <a:p>
            <a:pPr marL="0" lvl="0" indent="0" algn="l" rtl="0">
              <a:spcBef>
                <a:spcPts val="0"/>
              </a:spcBef>
              <a:spcAft>
                <a:spcPts val="0"/>
              </a:spcAft>
              <a:buSzPct val="90000"/>
              <a:buNone/>
            </a:pPr>
            <a:endParaRPr lang="en-US" sz="1400" dirty="0"/>
          </a:p>
          <a:p>
            <a:pPr marL="0" lvl="0" indent="0" algn="l" rtl="0">
              <a:spcBef>
                <a:spcPts val="0"/>
              </a:spcBef>
              <a:spcAft>
                <a:spcPts val="0"/>
              </a:spcAft>
              <a:buSzPct val="90000"/>
              <a:buNone/>
            </a:pPr>
            <a:r>
              <a:rPr lang="en-US" sz="1400" b="1" dirty="0">
                <a:solidFill>
                  <a:schemeClr val="bg2"/>
                </a:solidFill>
              </a:rPr>
              <a:t>3. How does git internally represent a branch?</a:t>
            </a:r>
          </a:p>
          <a:p>
            <a:pPr marL="0" lvl="0" indent="0" algn="l" rtl="0">
              <a:spcBef>
                <a:spcPts val="0"/>
              </a:spcBef>
              <a:spcAft>
                <a:spcPts val="0"/>
              </a:spcAft>
              <a:buSzPct val="90000"/>
              <a:buNone/>
            </a:pPr>
            <a:r>
              <a:rPr lang="en-US" sz="1400" dirty="0">
                <a:solidFill>
                  <a:schemeClr val="bg1"/>
                </a:solidFill>
              </a:rPr>
              <a:t>A. A separate copy of the entire repo</a:t>
            </a:r>
          </a:p>
          <a:p>
            <a:pPr marL="0" lvl="0" indent="0" algn="l" rtl="0">
              <a:spcBef>
                <a:spcPts val="0"/>
              </a:spcBef>
              <a:spcAft>
                <a:spcPts val="0"/>
              </a:spcAft>
              <a:buSzPct val="90000"/>
              <a:buNone/>
            </a:pPr>
            <a:r>
              <a:rPr lang="en-US" sz="1400" dirty="0">
                <a:solidFill>
                  <a:schemeClr val="bg1"/>
                </a:solidFill>
              </a:rPr>
              <a:t>B. A light-weight pointer to a specific commit</a:t>
            </a:r>
          </a:p>
          <a:p>
            <a:pPr marL="0" lvl="0" indent="0" algn="l" rtl="0">
              <a:spcBef>
                <a:spcPts val="0"/>
              </a:spcBef>
              <a:spcAft>
                <a:spcPts val="0"/>
              </a:spcAft>
              <a:buSzPct val="90000"/>
              <a:buNone/>
            </a:pPr>
            <a:r>
              <a:rPr lang="en-US" sz="1400" dirty="0">
                <a:solidFill>
                  <a:schemeClr val="bg1"/>
                </a:solidFill>
              </a:rPr>
              <a:t>C. A special file containing all changes made on that branch</a:t>
            </a:r>
          </a:p>
          <a:p>
            <a:pPr marL="0" lvl="0" indent="0" algn="l" rtl="0">
              <a:spcBef>
                <a:spcPts val="0"/>
              </a:spcBef>
              <a:spcAft>
                <a:spcPts val="0"/>
              </a:spcAft>
              <a:buSzPct val="90000"/>
              <a:buNone/>
            </a:pPr>
            <a:r>
              <a:rPr lang="en-US" sz="1400" dirty="0">
                <a:solidFill>
                  <a:schemeClr val="bg1"/>
                </a:solidFill>
              </a:rPr>
              <a:t>D. Git doesn’t support branching. This is a GitHub feature</a:t>
            </a:r>
          </a:p>
          <a:p>
            <a:pPr marL="0" lvl="0" indent="0" algn="l" rtl="0">
              <a:spcBef>
                <a:spcPts val="0"/>
              </a:spcBef>
              <a:spcAft>
                <a:spcPts val="0"/>
              </a:spcAft>
              <a:buSzPct val="90000"/>
              <a:buNone/>
            </a:pPr>
            <a:endParaRPr lang="en-US" sz="1400" b="1" dirty="0">
              <a:solidFill>
                <a:schemeClr val="bg2"/>
              </a:solidFill>
            </a:endParaRPr>
          </a:p>
          <a:p>
            <a:pPr marL="0" lvl="0" indent="0" algn="l" rtl="0">
              <a:spcBef>
                <a:spcPts val="0"/>
              </a:spcBef>
              <a:spcAft>
                <a:spcPts val="0"/>
              </a:spcAft>
              <a:buSzPct val="90000"/>
              <a:buNone/>
            </a:pPr>
            <a:r>
              <a:rPr lang="en-US" sz="1400" b="1" dirty="0">
                <a:solidFill>
                  <a:schemeClr val="bg2"/>
                </a:solidFill>
              </a:rPr>
              <a:t>4. Merge has ….. outcomes</a:t>
            </a:r>
          </a:p>
          <a:p>
            <a:pPr marL="0" lvl="0" indent="0" algn="l" rtl="0">
              <a:spcBef>
                <a:spcPts val="0"/>
              </a:spcBef>
              <a:spcAft>
                <a:spcPts val="0"/>
              </a:spcAft>
              <a:buSzPct val="90000"/>
              <a:buNone/>
            </a:pPr>
            <a:r>
              <a:rPr lang="en-US" sz="1400" dirty="0"/>
              <a:t>A.</a:t>
            </a:r>
            <a:r>
              <a:rPr lang="en-US" sz="1400" dirty="0">
                <a:solidFill>
                  <a:schemeClr val="dk1"/>
                </a:solidFill>
              </a:rPr>
              <a:t> Just 1 outcome			B. 2 outcomes (fast forward, divergence)</a:t>
            </a:r>
          </a:p>
          <a:p>
            <a:pPr marL="0" lvl="0" indent="0" algn="l" rtl="0">
              <a:spcBef>
                <a:spcPts val="0"/>
              </a:spcBef>
              <a:spcAft>
                <a:spcPts val="0"/>
              </a:spcAft>
              <a:buSzPct val="90000"/>
              <a:buNone/>
            </a:pPr>
            <a:r>
              <a:rPr lang="en-US" sz="1400" dirty="0"/>
              <a:t>C. </a:t>
            </a:r>
            <a:r>
              <a:rPr lang="en-US" sz="1400" dirty="0">
                <a:solidFill>
                  <a:schemeClr val="dk1"/>
                </a:solidFill>
              </a:rPr>
              <a:t>2 outcomes (rebase, merge)		D. 3 outcomes or more</a:t>
            </a:r>
          </a:p>
          <a:p>
            <a:pPr marL="0" lvl="0" indent="0" algn="l" rtl="0">
              <a:spcBef>
                <a:spcPts val="0"/>
              </a:spcBef>
              <a:spcAft>
                <a:spcPts val="0"/>
              </a:spcAft>
              <a:buNone/>
            </a:pPr>
            <a:endParaRPr sz="1400" dirty="0">
              <a:solidFill>
                <a:schemeClr val="dk1"/>
              </a:solidFill>
            </a:endParaRPr>
          </a:p>
        </p:txBody>
      </p:sp>
      <p:sp>
        <p:nvSpPr>
          <p:cNvPr id="554" name="Google Shape;554;p3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 WIZARDS</a:t>
            </a:r>
            <a:endParaRPr dirty="0"/>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5073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Quiz</a:t>
            </a:r>
            <a:endParaRPr dirty="0"/>
          </a:p>
        </p:txBody>
      </p:sp>
      <p:sp>
        <p:nvSpPr>
          <p:cNvPr id="553" name="Google Shape;553;p37"/>
          <p:cNvSpPr txBox="1">
            <a:spLocks noGrp="1"/>
          </p:cNvSpPr>
          <p:nvPr>
            <p:ph type="body" idx="2"/>
          </p:nvPr>
        </p:nvSpPr>
        <p:spPr>
          <a:xfrm>
            <a:off x="720000" y="1342475"/>
            <a:ext cx="7704000" cy="33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solidFill>
                  <a:schemeClr val="bg2"/>
                </a:solidFill>
              </a:rPr>
              <a:t>5.</a:t>
            </a:r>
            <a:r>
              <a:rPr lang="ar-EG" sz="1500" b="1" dirty="0">
                <a:solidFill>
                  <a:schemeClr val="bg2"/>
                </a:solidFill>
              </a:rPr>
              <a:t> </a:t>
            </a:r>
            <a:r>
              <a:rPr lang="en-US" sz="1500" b="1" dirty="0">
                <a:solidFill>
                  <a:schemeClr val="bg2"/>
                </a:solidFill>
              </a:rPr>
              <a:t>……….. alters history.</a:t>
            </a:r>
          </a:p>
          <a:p>
            <a:pPr marL="0" lvl="0" indent="0" algn="l" rtl="0">
              <a:spcBef>
                <a:spcPts val="0"/>
              </a:spcBef>
              <a:spcAft>
                <a:spcPts val="0"/>
              </a:spcAft>
              <a:buNone/>
            </a:pPr>
            <a:r>
              <a:rPr lang="en-US" sz="1500" dirty="0">
                <a:solidFill>
                  <a:schemeClr val="tx1"/>
                </a:solidFill>
              </a:rPr>
              <a:t>A. Rebase               B. Merge	     C. Push	            D. Nothing alters history in Git</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b="1" dirty="0">
                <a:solidFill>
                  <a:schemeClr val="bg2"/>
                </a:solidFill>
              </a:rPr>
              <a:t>6. This command shows you the full history of HEAD’s movements through branches and commits. </a:t>
            </a:r>
          </a:p>
          <a:p>
            <a:pPr marL="0" lvl="0" indent="0" algn="l" rtl="0">
              <a:spcBef>
                <a:spcPts val="0"/>
              </a:spcBef>
              <a:spcAft>
                <a:spcPts val="0"/>
              </a:spcAft>
              <a:buNone/>
            </a:pPr>
            <a:endParaRPr lang="en-US" sz="1500" dirty="0">
              <a:solidFill>
                <a:schemeClr val="dk1"/>
              </a:solidFill>
            </a:endParaRPr>
          </a:p>
          <a:p>
            <a:pPr marL="0" lvl="0" indent="0" algn="l" rtl="0">
              <a:spcBef>
                <a:spcPts val="0"/>
              </a:spcBef>
              <a:spcAft>
                <a:spcPts val="0"/>
              </a:spcAft>
              <a:buNone/>
            </a:pPr>
            <a:r>
              <a:rPr lang="en-US" sz="1500" dirty="0"/>
              <a:t>A. Git </a:t>
            </a:r>
            <a:r>
              <a:rPr lang="en-US" sz="1500" dirty="0" err="1"/>
              <a:t>reflog</a:t>
            </a:r>
            <a:r>
              <a:rPr lang="en-US" sz="1500" dirty="0"/>
              <a:t>			</a:t>
            </a:r>
            <a:r>
              <a:rPr lang="en-US" sz="1500" dirty="0">
                <a:solidFill>
                  <a:schemeClr val="dk1"/>
                </a:solidFill>
              </a:rPr>
              <a:t>B. Git revert</a:t>
            </a:r>
          </a:p>
          <a:p>
            <a:pPr marL="0" lvl="0" indent="0" algn="l" rtl="0">
              <a:spcBef>
                <a:spcPts val="0"/>
              </a:spcBef>
              <a:spcAft>
                <a:spcPts val="0"/>
              </a:spcAft>
              <a:buNone/>
            </a:pPr>
            <a:r>
              <a:rPr lang="en-US" sz="1500" dirty="0">
                <a:solidFill>
                  <a:schemeClr val="dk1"/>
                </a:solidFill>
              </a:rPr>
              <a:t>C. Git pull --re</a:t>
            </a:r>
            <a:r>
              <a:rPr lang="en-US" sz="1500" dirty="0"/>
              <a:t>base			</a:t>
            </a:r>
            <a:r>
              <a:rPr lang="en-US" sz="1500" dirty="0">
                <a:solidFill>
                  <a:schemeClr val="dk1"/>
                </a:solidFill>
              </a:rPr>
              <a:t>D. </a:t>
            </a:r>
            <a:r>
              <a:rPr lang="en-US" sz="1500" dirty="0"/>
              <a:t>Git config --get-</a:t>
            </a:r>
            <a:r>
              <a:rPr lang="en-US" sz="1500" dirty="0" err="1"/>
              <a:t>regexp</a:t>
            </a:r>
            <a:r>
              <a:rPr lang="en-US" sz="1500" dirty="0"/>
              <a:t> &lt;branch&gt;</a:t>
            </a:r>
            <a:endParaRPr lang="en-US" sz="1500" dirty="0">
              <a:solidFill>
                <a:schemeClr val="dk1"/>
              </a:solidFill>
            </a:endParaRPr>
          </a:p>
          <a:p>
            <a:pPr marL="342900" lvl="0" indent="-342900" algn="l" rtl="0">
              <a:spcBef>
                <a:spcPts val="0"/>
              </a:spcBef>
              <a:spcAft>
                <a:spcPts val="0"/>
              </a:spcAft>
              <a:buAutoNum type="alphaLcParenR"/>
            </a:pPr>
            <a:endParaRPr lang="en-US" sz="1500" dirty="0"/>
          </a:p>
          <a:p>
            <a:pPr marL="0" lvl="0" indent="0" algn="l" rtl="0">
              <a:spcBef>
                <a:spcPts val="0"/>
              </a:spcBef>
              <a:spcAft>
                <a:spcPts val="0"/>
              </a:spcAft>
              <a:buNone/>
            </a:pPr>
            <a:r>
              <a:rPr lang="en-US" sz="1500" b="1" dirty="0">
                <a:solidFill>
                  <a:schemeClr val="bg2"/>
                </a:solidFill>
              </a:rPr>
              <a:t>7. What is the command to get all the change history of a remote repository?</a:t>
            </a:r>
          </a:p>
          <a:p>
            <a:pPr marL="0" lvl="0" indent="0" algn="l" rtl="0">
              <a:spcBef>
                <a:spcPts val="0"/>
              </a:spcBef>
              <a:spcAft>
                <a:spcPts val="0"/>
              </a:spcAft>
              <a:buNone/>
            </a:pPr>
            <a:r>
              <a:rPr lang="en-US" sz="1500" dirty="0"/>
              <a:t> </a:t>
            </a:r>
          </a:p>
          <a:p>
            <a:pPr marL="0" lvl="0" indent="0" algn="l" rtl="0">
              <a:spcBef>
                <a:spcPts val="0"/>
              </a:spcBef>
              <a:spcAft>
                <a:spcPts val="0"/>
              </a:spcAft>
              <a:buNone/>
            </a:pPr>
            <a:r>
              <a:rPr lang="en-US" sz="1500" dirty="0"/>
              <a:t>A. git add remote 		B. git fetch </a:t>
            </a:r>
          </a:p>
          <a:p>
            <a:pPr marL="0" lvl="0" indent="0" algn="l" rtl="0">
              <a:spcBef>
                <a:spcPts val="0"/>
              </a:spcBef>
              <a:spcAft>
                <a:spcPts val="0"/>
              </a:spcAft>
              <a:buNone/>
            </a:pPr>
            <a:r>
              <a:rPr lang="en-US" sz="1500" dirty="0"/>
              <a:t>C. git merge 		D. git push </a:t>
            </a:r>
          </a:p>
          <a:p>
            <a:pPr marL="0" lvl="0" indent="0" algn="l" rtl="0">
              <a:spcBef>
                <a:spcPts val="0"/>
              </a:spcBef>
              <a:spcAft>
                <a:spcPts val="0"/>
              </a:spcAft>
              <a:buNone/>
            </a:pPr>
            <a:endParaRPr lang="en-US" sz="1400" dirty="0">
              <a:solidFill>
                <a:schemeClr val="dk1"/>
              </a:solidFill>
            </a:endParaRPr>
          </a:p>
        </p:txBody>
      </p:sp>
      <p:sp>
        <p:nvSpPr>
          <p:cNvPr id="554" name="Google Shape;554;p3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 WIZARDS</a:t>
            </a:r>
            <a:endParaRPr dirty="0"/>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966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720000" y="6914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Quiz</a:t>
            </a:r>
            <a:endParaRPr dirty="0"/>
          </a:p>
        </p:txBody>
      </p:sp>
      <p:sp>
        <p:nvSpPr>
          <p:cNvPr id="553" name="Google Shape;553;p37"/>
          <p:cNvSpPr txBox="1">
            <a:spLocks noGrp="1"/>
          </p:cNvSpPr>
          <p:nvPr>
            <p:ph type="body" idx="2"/>
          </p:nvPr>
        </p:nvSpPr>
        <p:spPr>
          <a:xfrm>
            <a:off x="720000" y="1226974"/>
            <a:ext cx="7704000" cy="33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b="1" dirty="0">
                <a:solidFill>
                  <a:schemeClr val="bg2"/>
                </a:solidFill>
              </a:rPr>
              <a:t>8. What will the *git remote -v* command print in the terminal?</a:t>
            </a:r>
          </a:p>
          <a:p>
            <a:pPr marL="0" lvl="0" indent="0" algn="l" rtl="0">
              <a:spcBef>
                <a:spcPts val="0"/>
              </a:spcBef>
              <a:spcAft>
                <a:spcPts val="0"/>
              </a:spcAft>
              <a:buNone/>
            </a:pPr>
            <a:r>
              <a:rPr lang="en-US" sz="1500" dirty="0"/>
              <a:t>A. The current git version you’re running</a:t>
            </a:r>
          </a:p>
          <a:p>
            <a:pPr marL="0" lvl="0" indent="0" algn="l" rtl="0">
              <a:spcBef>
                <a:spcPts val="0"/>
              </a:spcBef>
              <a:spcAft>
                <a:spcPts val="0"/>
              </a:spcAft>
              <a:buNone/>
            </a:pPr>
            <a:r>
              <a:rPr lang="en-US" sz="1500" dirty="0"/>
              <a:t>B. A list of remote repositories and their </a:t>
            </a:r>
            <a:r>
              <a:rPr lang="en-US" sz="1500" dirty="0" err="1"/>
              <a:t>Urls</a:t>
            </a:r>
            <a:r>
              <a:rPr lang="en-US" sz="1500" dirty="0"/>
              <a:t> </a:t>
            </a:r>
          </a:p>
          <a:p>
            <a:pPr marL="0" lvl="0" indent="0" algn="l" rtl="0">
              <a:spcBef>
                <a:spcPts val="0"/>
              </a:spcBef>
              <a:spcAft>
                <a:spcPts val="0"/>
              </a:spcAft>
              <a:buNone/>
            </a:pPr>
            <a:r>
              <a:rPr lang="en-US" sz="1500" dirty="0"/>
              <a:t>C. The last 5 git versions you've installed </a:t>
            </a:r>
          </a:p>
          <a:p>
            <a:pPr marL="0" lvl="0" indent="0" algn="l" rtl="0">
              <a:spcBef>
                <a:spcPts val="0"/>
              </a:spcBef>
              <a:spcAft>
                <a:spcPts val="0"/>
              </a:spcAft>
              <a:buNone/>
            </a:pPr>
            <a:r>
              <a:rPr lang="en-US" sz="1500" dirty="0"/>
              <a:t>D. An inline editor for modifying remote repositories </a:t>
            </a:r>
          </a:p>
          <a:p>
            <a:pPr marL="0" lvl="0" indent="0" algn="l" rtl="0">
              <a:spcBef>
                <a:spcPts val="0"/>
              </a:spcBef>
              <a:spcAft>
                <a:spcPts val="0"/>
              </a:spcAft>
              <a:buNone/>
            </a:pPr>
            <a:r>
              <a:rPr lang="en-US" sz="1500" dirty="0"/>
              <a:t> </a:t>
            </a:r>
          </a:p>
          <a:p>
            <a:pPr marL="0" lvl="0" indent="0" algn="l" rtl="0">
              <a:spcBef>
                <a:spcPts val="0"/>
              </a:spcBef>
              <a:spcAft>
                <a:spcPts val="0"/>
              </a:spcAft>
              <a:buNone/>
            </a:pPr>
            <a:r>
              <a:rPr lang="en-US" sz="1500" b="1" dirty="0">
                <a:solidFill>
                  <a:schemeClr val="bg2"/>
                </a:solidFill>
              </a:rPr>
              <a:t>9. To edit the last commit without creating a new one, you can use:</a:t>
            </a:r>
          </a:p>
          <a:p>
            <a:pPr marL="0" lvl="0" indent="0" algn="l" rtl="0">
              <a:spcBef>
                <a:spcPts val="0"/>
              </a:spcBef>
              <a:spcAft>
                <a:spcPts val="0"/>
              </a:spcAft>
              <a:buNone/>
            </a:pPr>
            <a:r>
              <a:rPr lang="en-US" sz="1500" dirty="0">
                <a:solidFill>
                  <a:schemeClr val="dk1"/>
                </a:solidFill>
              </a:rPr>
              <a:t>A. git commit			B. git </a:t>
            </a:r>
            <a:r>
              <a:rPr lang="en-US" sz="1500" dirty="0"/>
              <a:t>commit --amend</a:t>
            </a:r>
            <a:endParaRPr lang="en-US" sz="1500" dirty="0">
              <a:solidFill>
                <a:schemeClr val="dk1"/>
              </a:solidFill>
            </a:endParaRPr>
          </a:p>
          <a:p>
            <a:pPr marL="0" lvl="0" indent="0" algn="l" rtl="0">
              <a:spcBef>
                <a:spcPts val="0"/>
              </a:spcBef>
              <a:spcAft>
                <a:spcPts val="0"/>
              </a:spcAft>
              <a:buNone/>
            </a:pPr>
            <a:r>
              <a:rPr lang="en-US" sz="1500" dirty="0">
                <a:solidFill>
                  <a:schemeClr val="dk1"/>
                </a:solidFill>
              </a:rPr>
              <a:t>C. git </a:t>
            </a:r>
            <a:r>
              <a:rPr lang="en-US" sz="1500" dirty="0"/>
              <a:t>amend	</a:t>
            </a:r>
            <a:r>
              <a:rPr lang="en-US" sz="1500" dirty="0">
                <a:solidFill>
                  <a:schemeClr val="dk1"/>
                </a:solidFill>
              </a:rPr>
              <a:t>		D. git revert</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b="1" dirty="0">
                <a:solidFill>
                  <a:schemeClr val="bg2"/>
                </a:solidFill>
              </a:rPr>
              <a:t>10. What is the purpose of creating tags in Git?</a:t>
            </a:r>
          </a:p>
          <a:p>
            <a:pPr marL="0" indent="0">
              <a:buNone/>
            </a:pPr>
            <a:r>
              <a:rPr lang="en-US" sz="1500" dirty="0">
                <a:solidFill>
                  <a:schemeClr val="dk1"/>
                </a:solidFill>
              </a:rPr>
              <a:t>A. To mark specific points in the Git history for future reference	</a:t>
            </a:r>
          </a:p>
          <a:p>
            <a:pPr marL="0" lvl="0" indent="0" algn="l" rtl="0">
              <a:spcBef>
                <a:spcPts val="0"/>
              </a:spcBef>
              <a:spcAft>
                <a:spcPts val="0"/>
              </a:spcAft>
              <a:buNone/>
            </a:pPr>
            <a:r>
              <a:rPr lang="en-US" sz="1500" dirty="0">
                <a:solidFill>
                  <a:schemeClr val="dk1"/>
                </a:solidFill>
              </a:rPr>
              <a:t>B. To create a new branch from a specific commit</a:t>
            </a:r>
          </a:p>
          <a:p>
            <a:pPr marL="0" lvl="0" indent="0" algn="l" rtl="0">
              <a:spcBef>
                <a:spcPts val="0"/>
              </a:spcBef>
              <a:spcAft>
                <a:spcPts val="0"/>
              </a:spcAft>
              <a:buNone/>
            </a:pPr>
            <a:r>
              <a:rPr lang="en-US" sz="1500" dirty="0">
                <a:solidFill>
                  <a:schemeClr val="dk1"/>
                </a:solidFill>
              </a:rPr>
              <a:t>C. To undo the effects of a commit</a:t>
            </a:r>
          </a:p>
          <a:p>
            <a:pPr marL="0" lvl="0" indent="0" algn="l" rtl="0">
              <a:spcBef>
                <a:spcPts val="0"/>
              </a:spcBef>
              <a:spcAft>
                <a:spcPts val="0"/>
              </a:spcAft>
              <a:buNone/>
            </a:pPr>
            <a:r>
              <a:rPr lang="en-US" sz="1500" dirty="0">
                <a:solidFill>
                  <a:schemeClr val="dk1"/>
                </a:solidFill>
              </a:rPr>
              <a:t>D. To temporarily save changes from the working directory</a:t>
            </a:r>
          </a:p>
        </p:txBody>
      </p:sp>
      <p:sp>
        <p:nvSpPr>
          <p:cNvPr id="554" name="Google Shape;554;p3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Tomorrow SemiBold"/>
                <a:ea typeface="Tomorrow SemiBold"/>
                <a:cs typeface="Tomorrow SemiBold"/>
                <a:sym typeface="Tomorrow SemiBold"/>
              </a:rPr>
              <a:t>GIT WIZARDS</a:t>
            </a:r>
            <a:endParaRPr dirty="0"/>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249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885051" y="1533575"/>
            <a:ext cx="4150904" cy="2840100"/>
            <a:chOff x="885050" y="1533575"/>
            <a:chExt cx="4503975"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2"/>
          <p:cNvSpPr txBox="1">
            <a:spLocks noGrp="1"/>
          </p:cNvSpPr>
          <p:nvPr>
            <p:ph type="subTitle" idx="2"/>
          </p:nvPr>
        </p:nvSpPr>
        <p:spPr>
          <a:xfrm>
            <a:off x="1503777" y="1611777"/>
            <a:ext cx="3510600" cy="1766400"/>
          </a:xfrm>
          <a:prstGeom prst="rect">
            <a:avLst/>
          </a:prstGeom>
        </p:spPr>
        <p:txBody>
          <a:bodyPr spcFirstLastPara="1" wrap="square" lIns="91425" tIns="91425" rIns="91425" bIns="91425" anchor="t" anchorCtr="0">
            <a:noAutofit/>
          </a:bodyPr>
          <a:lstStyle/>
          <a:p>
            <a:pPr>
              <a:buClr>
                <a:srgbClr val="FF3300"/>
              </a:buClr>
            </a:pPr>
            <a:r>
              <a:rPr lang="en-US" sz="1100" dirty="0"/>
              <a:t>Clients fully mirror the repository, including its entire history, rather than merely viewing the most recent snapshot of the files from the server. </a:t>
            </a:r>
          </a:p>
          <a:p>
            <a:pPr>
              <a:buClr>
                <a:srgbClr val="FF3300"/>
              </a:buClr>
            </a:pPr>
            <a:endParaRPr lang="en-US" sz="1100" dirty="0"/>
          </a:p>
          <a:p>
            <a:pPr>
              <a:buClr>
                <a:srgbClr val="FF3300"/>
              </a:buClr>
            </a:pPr>
            <a:r>
              <a:rPr lang="en-US" sz="1100" dirty="0"/>
              <a:t>Each person working on a project has a local copy of the entire project, meaning they each have a local database containing their whole history. </a:t>
            </a:r>
          </a:p>
          <a:p>
            <a:pPr>
              <a:buClr>
                <a:srgbClr val="FF3300"/>
              </a:buClr>
            </a:pPr>
            <a:endParaRPr lang="en-US" sz="1100" dirty="0"/>
          </a:p>
          <a:p>
            <a:pPr>
              <a:buClr>
                <a:srgbClr val="FF3300"/>
              </a:buClr>
            </a:pPr>
            <a:r>
              <a:rPr lang="en-US" sz="1100" dirty="0"/>
              <a:t>With this model, any client repository can send a copy of the project's version to any other client or back onto the server when it becomes available in the event that the server goes down or becomes unavailable.</a:t>
            </a:r>
          </a:p>
          <a:p>
            <a:pPr>
              <a:buClr>
                <a:srgbClr val="FF3300"/>
              </a:buClr>
            </a:pPr>
            <a:endParaRPr lang="en-US" sz="1100" dirty="0"/>
          </a:p>
          <a:p>
            <a:pPr>
              <a:spcBef>
                <a:spcPts val="1200"/>
              </a:spcBef>
              <a:buClr>
                <a:srgbClr val="FF3300"/>
              </a:buClr>
            </a:pPr>
            <a:endParaRPr lang="en-US" sz="1100" dirty="0"/>
          </a:p>
          <a:p>
            <a:pPr>
              <a:spcBef>
                <a:spcPts val="1200"/>
              </a:spcBef>
            </a:pPr>
            <a:endParaRPr lang="en-US" sz="1100" dirty="0"/>
          </a:p>
        </p:txBody>
      </p:sp>
      <p:sp>
        <p:nvSpPr>
          <p:cNvPr id="685" name="Google Shape;685;p4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p>
            <a:pPr lvl="0"/>
            <a:r>
              <a:rPr lang="en-US" sz="3600" dirty="0">
                <a:solidFill>
                  <a:schemeClr val="bg2"/>
                </a:solidFill>
                <a:latin typeface="Tomorrow SemiBold"/>
                <a:ea typeface="Tomorrow SemiBold"/>
                <a:cs typeface="Tomorrow SemiBold"/>
                <a:sym typeface="Tomorrow SemiBold"/>
              </a:rPr>
              <a:t>Distributed</a:t>
            </a:r>
            <a:r>
              <a:rPr lang="en" sz="3600" dirty="0">
                <a:solidFill>
                  <a:schemeClr val="bg2"/>
                </a:solidFill>
                <a:latin typeface="Tomorrow SemiBold"/>
                <a:ea typeface="Tomorrow SemiBold"/>
                <a:cs typeface="Tomorrow SemiBold"/>
                <a:sym typeface="Tomorrow SemiBold"/>
              </a:rPr>
              <a:t> Version Control</a:t>
            </a:r>
            <a:endParaRPr dirty="0">
              <a:solidFill>
                <a:schemeClr val="bg2"/>
              </a:solidFill>
            </a:endParaRPr>
          </a:p>
        </p:txBody>
      </p:sp>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20" name="Rectangle 19">
            <a:extLst>
              <a:ext uri="{FF2B5EF4-FFF2-40B4-BE49-F238E27FC236}">
                <a16:creationId xmlns:a16="http://schemas.microsoft.com/office/drawing/2014/main" id="{1585F453-7415-E2FA-5509-BF9524BD4890}"/>
              </a:ext>
            </a:extLst>
          </p:cNvPr>
          <p:cNvSpPr/>
          <p:nvPr/>
        </p:nvSpPr>
        <p:spPr>
          <a:xfrm>
            <a:off x="5035953" y="1533576"/>
            <a:ext cx="3637142" cy="2840099"/>
          </a:xfrm>
          <a:prstGeom prst="rect">
            <a:avLst/>
          </a:prstGeom>
          <a:no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Terminator 23">
            <a:extLst>
              <a:ext uri="{FF2B5EF4-FFF2-40B4-BE49-F238E27FC236}">
                <a16:creationId xmlns:a16="http://schemas.microsoft.com/office/drawing/2014/main" id="{483C2EF7-EBF6-DFFD-6028-3B0DF0118665}"/>
              </a:ext>
            </a:extLst>
          </p:cNvPr>
          <p:cNvSpPr/>
          <p:nvPr/>
        </p:nvSpPr>
        <p:spPr>
          <a:xfrm>
            <a:off x="5135403" y="3914636"/>
            <a:ext cx="1509672" cy="362873"/>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Working copy</a:t>
            </a:r>
          </a:p>
        </p:txBody>
      </p:sp>
      <p:sp>
        <p:nvSpPr>
          <p:cNvPr id="25" name="Flowchart: Terminator 24">
            <a:extLst>
              <a:ext uri="{FF2B5EF4-FFF2-40B4-BE49-F238E27FC236}">
                <a16:creationId xmlns:a16="http://schemas.microsoft.com/office/drawing/2014/main" id="{5853B2EE-B530-7373-9BDF-EA5005A635E1}"/>
              </a:ext>
            </a:extLst>
          </p:cNvPr>
          <p:cNvSpPr/>
          <p:nvPr/>
        </p:nvSpPr>
        <p:spPr>
          <a:xfrm>
            <a:off x="6099844" y="1587277"/>
            <a:ext cx="1244058" cy="384620"/>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Repository</a:t>
            </a:r>
          </a:p>
        </p:txBody>
      </p:sp>
      <p:sp>
        <p:nvSpPr>
          <p:cNvPr id="26" name="Flowchart: Terminator 25">
            <a:extLst>
              <a:ext uri="{FF2B5EF4-FFF2-40B4-BE49-F238E27FC236}">
                <a16:creationId xmlns:a16="http://schemas.microsoft.com/office/drawing/2014/main" id="{5853B2EE-B530-7373-9BDF-EA5005A635E1}"/>
              </a:ext>
            </a:extLst>
          </p:cNvPr>
          <p:cNvSpPr/>
          <p:nvPr/>
        </p:nvSpPr>
        <p:spPr>
          <a:xfrm>
            <a:off x="7008382" y="2756447"/>
            <a:ext cx="1244058" cy="384620"/>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Repository</a:t>
            </a:r>
          </a:p>
        </p:txBody>
      </p:sp>
      <p:sp>
        <p:nvSpPr>
          <p:cNvPr id="27" name="Flowchart: Terminator 26">
            <a:extLst>
              <a:ext uri="{FF2B5EF4-FFF2-40B4-BE49-F238E27FC236}">
                <a16:creationId xmlns:a16="http://schemas.microsoft.com/office/drawing/2014/main" id="{5853B2EE-B530-7373-9BDF-EA5005A635E1}"/>
              </a:ext>
            </a:extLst>
          </p:cNvPr>
          <p:cNvSpPr/>
          <p:nvPr/>
        </p:nvSpPr>
        <p:spPr>
          <a:xfrm>
            <a:off x="5266983" y="2756447"/>
            <a:ext cx="1244058" cy="384620"/>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Repository</a:t>
            </a:r>
          </a:p>
        </p:txBody>
      </p:sp>
      <p:sp>
        <p:nvSpPr>
          <p:cNvPr id="28" name="Flowchart: Terminator 27">
            <a:extLst>
              <a:ext uri="{FF2B5EF4-FFF2-40B4-BE49-F238E27FC236}">
                <a16:creationId xmlns:a16="http://schemas.microsoft.com/office/drawing/2014/main" id="{483C2EF7-EBF6-DFFD-6028-3B0DF0118665}"/>
              </a:ext>
            </a:extLst>
          </p:cNvPr>
          <p:cNvSpPr/>
          <p:nvPr/>
        </p:nvSpPr>
        <p:spPr>
          <a:xfrm>
            <a:off x="6882024" y="3914637"/>
            <a:ext cx="1509672" cy="362873"/>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Working copy</a:t>
            </a:r>
          </a:p>
        </p:txBody>
      </p:sp>
      <p:sp>
        <p:nvSpPr>
          <p:cNvPr id="29" name="TextBox 28"/>
          <p:cNvSpPr txBox="1"/>
          <p:nvPr/>
        </p:nvSpPr>
        <p:spPr>
          <a:xfrm>
            <a:off x="6025562" y="1917899"/>
            <a:ext cx="524503" cy="261610"/>
          </a:xfrm>
          <a:prstGeom prst="rect">
            <a:avLst/>
          </a:prstGeom>
          <a:noFill/>
        </p:spPr>
        <p:txBody>
          <a:bodyPr wrap="none" rtlCol="0">
            <a:spAutoFit/>
          </a:bodyPr>
          <a:lstStyle/>
          <a:p>
            <a:r>
              <a:rPr lang="en-US" sz="1100" dirty="0">
                <a:solidFill>
                  <a:srgbClr val="FDFDFB"/>
                </a:solidFill>
                <a:latin typeface="Tomorrow"/>
                <a:sym typeface="Tomorrow"/>
              </a:rPr>
              <a:t>push</a:t>
            </a:r>
            <a:endParaRPr lang="en-US" dirty="0"/>
          </a:p>
        </p:txBody>
      </p:sp>
      <p:cxnSp>
        <p:nvCxnSpPr>
          <p:cNvPr id="32" name="Straight Arrow Connector 31"/>
          <p:cNvCxnSpPr>
            <a:stCxn id="25" idx="2"/>
            <a:endCxn id="27" idx="0"/>
          </p:cNvCxnSpPr>
          <p:nvPr/>
        </p:nvCxnSpPr>
        <p:spPr>
          <a:xfrm flipH="1">
            <a:off x="5889012" y="1971897"/>
            <a:ext cx="832861" cy="78455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5" idx="2"/>
            <a:endCxn id="26" idx="0"/>
          </p:cNvCxnSpPr>
          <p:nvPr/>
        </p:nvCxnSpPr>
        <p:spPr>
          <a:xfrm>
            <a:off x="6721873" y="1971897"/>
            <a:ext cx="908538" cy="78455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50427" y="2518901"/>
            <a:ext cx="524503" cy="261610"/>
          </a:xfrm>
          <a:prstGeom prst="rect">
            <a:avLst/>
          </a:prstGeom>
          <a:noFill/>
        </p:spPr>
        <p:txBody>
          <a:bodyPr wrap="square" rtlCol="0">
            <a:spAutoFit/>
          </a:bodyPr>
          <a:lstStyle/>
          <a:p>
            <a:r>
              <a:rPr lang="en-US" sz="1100" dirty="0">
                <a:solidFill>
                  <a:srgbClr val="FDFDFB"/>
                </a:solidFill>
                <a:latin typeface="Tomorrow"/>
                <a:sym typeface="Tomorrow"/>
              </a:rPr>
              <a:t>pull</a:t>
            </a:r>
            <a:endParaRPr lang="en-US" dirty="0"/>
          </a:p>
        </p:txBody>
      </p:sp>
      <p:cxnSp>
        <p:nvCxnSpPr>
          <p:cNvPr id="40" name="Straight Arrow Connector 39"/>
          <p:cNvCxnSpPr>
            <a:stCxn id="27" idx="2"/>
            <a:endCxn id="24" idx="0"/>
          </p:cNvCxnSpPr>
          <p:nvPr/>
        </p:nvCxnSpPr>
        <p:spPr>
          <a:xfrm>
            <a:off x="5889012" y="3141067"/>
            <a:ext cx="1227" cy="773569"/>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2"/>
            <a:endCxn id="28" idx="0"/>
          </p:cNvCxnSpPr>
          <p:nvPr/>
        </p:nvCxnSpPr>
        <p:spPr>
          <a:xfrm>
            <a:off x="7630411" y="3141067"/>
            <a:ext cx="6449" cy="773570"/>
          </a:xfrm>
          <a:prstGeom prst="straightConnector1">
            <a:avLst/>
          </a:prstGeom>
          <a:ln w="190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50584" y="1923521"/>
            <a:ext cx="524503" cy="261610"/>
          </a:xfrm>
          <a:prstGeom prst="rect">
            <a:avLst/>
          </a:prstGeom>
          <a:noFill/>
        </p:spPr>
        <p:txBody>
          <a:bodyPr wrap="none" rtlCol="0">
            <a:spAutoFit/>
          </a:bodyPr>
          <a:lstStyle/>
          <a:p>
            <a:r>
              <a:rPr lang="en-US" sz="1100" dirty="0">
                <a:solidFill>
                  <a:srgbClr val="FDFDFB"/>
                </a:solidFill>
                <a:latin typeface="Tomorrow"/>
                <a:sym typeface="Tomorrow"/>
              </a:rPr>
              <a:t>push</a:t>
            </a:r>
            <a:endParaRPr lang="en-US" dirty="0"/>
          </a:p>
        </p:txBody>
      </p:sp>
      <p:sp>
        <p:nvSpPr>
          <p:cNvPr id="43" name="TextBox 42"/>
          <p:cNvSpPr txBox="1"/>
          <p:nvPr/>
        </p:nvSpPr>
        <p:spPr>
          <a:xfrm>
            <a:off x="6028210" y="2517357"/>
            <a:ext cx="524503" cy="261610"/>
          </a:xfrm>
          <a:prstGeom prst="rect">
            <a:avLst/>
          </a:prstGeom>
          <a:noFill/>
        </p:spPr>
        <p:txBody>
          <a:bodyPr wrap="square" rtlCol="0">
            <a:spAutoFit/>
          </a:bodyPr>
          <a:lstStyle/>
          <a:p>
            <a:r>
              <a:rPr lang="en-US" sz="1100" dirty="0">
                <a:solidFill>
                  <a:srgbClr val="FDFDFB"/>
                </a:solidFill>
                <a:latin typeface="Tomorrow"/>
                <a:sym typeface="Tomorrow"/>
              </a:rPr>
              <a:t>pull</a:t>
            </a:r>
            <a:endParaRPr lang="en-US" dirty="0"/>
          </a:p>
        </p:txBody>
      </p:sp>
      <p:sp>
        <p:nvSpPr>
          <p:cNvPr id="44" name="TextBox 43"/>
          <p:cNvSpPr txBox="1"/>
          <p:nvPr/>
        </p:nvSpPr>
        <p:spPr>
          <a:xfrm>
            <a:off x="5198581" y="3135436"/>
            <a:ext cx="714903" cy="261610"/>
          </a:xfrm>
          <a:prstGeom prst="rect">
            <a:avLst/>
          </a:prstGeom>
          <a:noFill/>
        </p:spPr>
        <p:txBody>
          <a:bodyPr wrap="square" rtlCol="0">
            <a:spAutoFit/>
          </a:bodyPr>
          <a:lstStyle/>
          <a:p>
            <a:r>
              <a:rPr lang="en-US" sz="1100" dirty="0">
                <a:solidFill>
                  <a:srgbClr val="FDFDFB"/>
                </a:solidFill>
                <a:latin typeface="Tomorrow"/>
                <a:sym typeface="Tomorrow"/>
              </a:rPr>
              <a:t>commit</a:t>
            </a:r>
            <a:endParaRPr lang="en-US" dirty="0"/>
          </a:p>
        </p:txBody>
      </p:sp>
      <p:sp>
        <p:nvSpPr>
          <p:cNvPr id="45" name="TextBox 44"/>
          <p:cNvSpPr txBox="1"/>
          <p:nvPr/>
        </p:nvSpPr>
        <p:spPr>
          <a:xfrm>
            <a:off x="7612363" y="3124145"/>
            <a:ext cx="714903" cy="261610"/>
          </a:xfrm>
          <a:prstGeom prst="rect">
            <a:avLst/>
          </a:prstGeom>
          <a:noFill/>
        </p:spPr>
        <p:txBody>
          <a:bodyPr wrap="square" rtlCol="0">
            <a:spAutoFit/>
          </a:bodyPr>
          <a:lstStyle/>
          <a:p>
            <a:r>
              <a:rPr lang="en-US" sz="1100" dirty="0">
                <a:solidFill>
                  <a:srgbClr val="FDFDFB"/>
                </a:solidFill>
                <a:latin typeface="Tomorrow"/>
                <a:sym typeface="Tomorrow"/>
              </a:rPr>
              <a:t>commit</a:t>
            </a:r>
            <a:endParaRPr lang="en-US" dirty="0"/>
          </a:p>
        </p:txBody>
      </p:sp>
      <p:sp>
        <p:nvSpPr>
          <p:cNvPr id="46" name="TextBox 45"/>
          <p:cNvSpPr txBox="1"/>
          <p:nvPr/>
        </p:nvSpPr>
        <p:spPr>
          <a:xfrm>
            <a:off x="7004906" y="3644566"/>
            <a:ext cx="714903" cy="261610"/>
          </a:xfrm>
          <a:prstGeom prst="rect">
            <a:avLst/>
          </a:prstGeom>
          <a:noFill/>
        </p:spPr>
        <p:txBody>
          <a:bodyPr wrap="square" rtlCol="0">
            <a:spAutoFit/>
          </a:bodyPr>
          <a:lstStyle/>
          <a:p>
            <a:r>
              <a:rPr lang="en-US" sz="1100" dirty="0">
                <a:solidFill>
                  <a:srgbClr val="FDFDFB"/>
                </a:solidFill>
                <a:latin typeface="Tomorrow"/>
                <a:sym typeface="Tomorrow"/>
              </a:rPr>
              <a:t>update</a:t>
            </a:r>
            <a:endParaRPr lang="en-US" dirty="0"/>
          </a:p>
        </p:txBody>
      </p:sp>
      <p:sp>
        <p:nvSpPr>
          <p:cNvPr id="47" name="TextBox 46"/>
          <p:cNvSpPr txBox="1"/>
          <p:nvPr/>
        </p:nvSpPr>
        <p:spPr>
          <a:xfrm>
            <a:off x="5891429" y="3658657"/>
            <a:ext cx="714903" cy="261610"/>
          </a:xfrm>
          <a:prstGeom prst="rect">
            <a:avLst/>
          </a:prstGeom>
          <a:noFill/>
        </p:spPr>
        <p:txBody>
          <a:bodyPr wrap="square" rtlCol="0">
            <a:spAutoFit/>
          </a:bodyPr>
          <a:lstStyle/>
          <a:p>
            <a:r>
              <a:rPr lang="en-US" sz="1100" dirty="0">
                <a:solidFill>
                  <a:srgbClr val="FDFDFB"/>
                </a:solidFill>
                <a:latin typeface="Tomorrow"/>
                <a:sym typeface="Tomorrow"/>
              </a:rPr>
              <a:t>update</a:t>
            </a:r>
            <a:endParaRPr lang="en-US" dirty="0"/>
          </a:p>
        </p:txBody>
      </p:sp>
    </p:spTree>
    <p:extLst>
      <p:ext uri="{BB962C8B-B14F-4D97-AF65-F5344CB8AC3E}">
        <p14:creationId xmlns:p14="http://schemas.microsoft.com/office/powerpoint/2010/main" val="1636557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randombar(horizontal)">
                                      <p:cBhvr>
                                        <p:cTn id="7" dur="500"/>
                                        <p:tgtEl>
                                          <p:spTgt spid="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4">
                                            <p:txEl>
                                              <p:pRg st="2" end="2"/>
                                            </p:txEl>
                                          </p:spTgt>
                                        </p:tgtEl>
                                        <p:attrNameLst>
                                          <p:attrName>style.visibility</p:attrName>
                                        </p:attrNameLst>
                                      </p:cBhvr>
                                      <p:to>
                                        <p:strVal val="visible"/>
                                      </p:to>
                                    </p:set>
                                    <p:animEffect transition="in" filter="randombar(horizontal)">
                                      <p:cBhvr>
                                        <p:cTn id="12" dur="500"/>
                                        <p:tgtEl>
                                          <p:spTgt spid="68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84">
                                            <p:txEl>
                                              <p:pRg st="4" end="4"/>
                                            </p:txEl>
                                          </p:spTgt>
                                        </p:tgtEl>
                                        <p:attrNameLst>
                                          <p:attrName>style.visibility</p:attrName>
                                        </p:attrNameLst>
                                      </p:cBhvr>
                                      <p:to>
                                        <p:strVal val="visible"/>
                                      </p:to>
                                    </p:set>
                                    <p:animEffect transition="in" filter="randombar(horizontal)">
                                      <p:cBhvr>
                                        <p:cTn id="17" dur="500"/>
                                        <p:tgtEl>
                                          <p:spTgt spid="68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1000" fill="hold"/>
                                        <p:tgtEl>
                                          <p:spTgt spid="27"/>
                                        </p:tgtEl>
                                        <p:attrNameLst>
                                          <p:attrName>ppt_w</p:attrName>
                                        </p:attrNameLst>
                                      </p:cBhvr>
                                      <p:tavLst>
                                        <p:tav tm="0">
                                          <p:val>
                                            <p:fltVal val="0"/>
                                          </p:val>
                                        </p:tav>
                                        <p:tav tm="100000">
                                          <p:val>
                                            <p:strVal val="#ppt_w"/>
                                          </p:val>
                                        </p:tav>
                                      </p:tavLst>
                                    </p:anim>
                                    <p:anim calcmode="lin" valueType="num">
                                      <p:cBhvr>
                                        <p:cTn id="41" dur="1000" fill="hold"/>
                                        <p:tgtEl>
                                          <p:spTgt spid="27"/>
                                        </p:tgtEl>
                                        <p:attrNameLst>
                                          <p:attrName>ppt_h</p:attrName>
                                        </p:attrNameLst>
                                      </p:cBhvr>
                                      <p:tavLst>
                                        <p:tav tm="0">
                                          <p:val>
                                            <p:fltVal val="0"/>
                                          </p:val>
                                        </p:tav>
                                        <p:tav tm="100000">
                                          <p:val>
                                            <p:strVal val="#ppt_h"/>
                                          </p:val>
                                        </p:tav>
                                      </p:tavLst>
                                    </p:anim>
                                    <p:anim calcmode="lin" valueType="num">
                                      <p:cBhvr>
                                        <p:cTn id="42" dur="1000" fill="hold"/>
                                        <p:tgtEl>
                                          <p:spTgt spid="27"/>
                                        </p:tgtEl>
                                        <p:attrNameLst>
                                          <p:attrName>style.rotation</p:attrName>
                                        </p:attrNameLst>
                                      </p:cBhvr>
                                      <p:tavLst>
                                        <p:tav tm="0">
                                          <p:val>
                                            <p:fltVal val="90"/>
                                          </p:val>
                                        </p:tav>
                                        <p:tav tm="100000">
                                          <p:val>
                                            <p:fltVal val="0"/>
                                          </p:val>
                                        </p:tav>
                                      </p:tavLst>
                                    </p:anim>
                                    <p:animEffect transition="in" filter="fade">
                                      <p:cBhvr>
                                        <p:cTn id="43" dur="1000"/>
                                        <p:tgtEl>
                                          <p:spTgt spid="27"/>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p:cTn id="46" dur="1000" fill="hold"/>
                                        <p:tgtEl>
                                          <p:spTgt spid="26"/>
                                        </p:tgtEl>
                                        <p:attrNameLst>
                                          <p:attrName>ppt_w</p:attrName>
                                        </p:attrNameLst>
                                      </p:cBhvr>
                                      <p:tavLst>
                                        <p:tav tm="0">
                                          <p:val>
                                            <p:fltVal val="0"/>
                                          </p:val>
                                        </p:tav>
                                        <p:tav tm="100000">
                                          <p:val>
                                            <p:strVal val="#ppt_w"/>
                                          </p:val>
                                        </p:tav>
                                      </p:tavLst>
                                    </p:anim>
                                    <p:anim calcmode="lin" valueType="num">
                                      <p:cBhvr>
                                        <p:cTn id="47" dur="1000" fill="hold"/>
                                        <p:tgtEl>
                                          <p:spTgt spid="26"/>
                                        </p:tgtEl>
                                        <p:attrNameLst>
                                          <p:attrName>ppt_h</p:attrName>
                                        </p:attrNameLst>
                                      </p:cBhvr>
                                      <p:tavLst>
                                        <p:tav tm="0">
                                          <p:val>
                                            <p:fltVal val="0"/>
                                          </p:val>
                                        </p:tav>
                                        <p:tav tm="100000">
                                          <p:val>
                                            <p:strVal val="#ppt_h"/>
                                          </p:val>
                                        </p:tav>
                                      </p:tavLst>
                                    </p:anim>
                                    <p:anim calcmode="lin" valueType="num">
                                      <p:cBhvr>
                                        <p:cTn id="48" dur="1000" fill="hold"/>
                                        <p:tgtEl>
                                          <p:spTgt spid="26"/>
                                        </p:tgtEl>
                                        <p:attrNameLst>
                                          <p:attrName>style.rotation</p:attrName>
                                        </p:attrNameLst>
                                      </p:cBhvr>
                                      <p:tavLst>
                                        <p:tav tm="0">
                                          <p:val>
                                            <p:fltVal val="90"/>
                                          </p:val>
                                        </p:tav>
                                        <p:tav tm="100000">
                                          <p:val>
                                            <p:fltVal val="0"/>
                                          </p:val>
                                        </p:tav>
                                      </p:tavLst>
                                    </p:anim>
                                    <p:animEffect transition="in" filter="fade">
                                      <p:cBhvr>
                                        <p:cTn id="49" dur="10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down)">
                                      <p:cBhvr>
                                        <p:cTn id="54" dur="500"/>
                                        <p:tgtEl>
                                          <p:spTgt spid="40"/>
                                        </p:tgtEl>
                                      </p:cBhvr>
                                    </p:animEffect>
                                  </p:childTnLst>
                                </p:cTn>
                              </p:par>
                              <p:par>
                                <p:cTn id="55" presetID="22" presetClass="entr" presetSubtype="4"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down)">
                                      <p:cBhvr>
                                        <p:cTn id="57" dur="500"/>
                                        <p:tgtEl>
                                          <p:spTgt spid="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down)">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randombar(horizontal)">
                                      <p:cBhvr>
                                        <p:cTn id="70" dur="500"/>
                                        <p:tgtEl>
                                          <p:spTgt spid="43"/>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randombar(horizontal)">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randombar(horizontal)">
                                      <p:cBhvr>
                                        <p:cTn id="78" dur="500"/>
                                        <p:tgtEl>
                                          <p:spTgt spid="47"/>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randombar(horizontal)">
                                      <p:cBhvr>
                                        <p:cTn id="81" dur="500"/>
                                        <p:tgtEl>
                                          <p:spTgt spid="46"/>
                                        </p:tgtEl>
                                      </p:cBhvr>
                                    </p:animEffect>
                                  </p:childTnLst>
                                </p:cTn>
                              </p:par>
                            </p:childTnLst>
                          </p:cTn>
                        </p:par>
                      </p:childTnLst>
                    </p:cTn>
                  </p:par>
                  <p:par>
                    <p:cTn id="82" fill="hold">
                      <p:stCondLst>
                        <p:cond delay="indefinite"/>
                      </p:stCondLst>
                      <p:childTnLst>
                        <p:par>
                          <p:cTn id="83" fill="hold">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randombar(horizontal)">
                                      <p:cBhvr>
                                        <p:cTn id="86" dur="500"/>
                                        <p:tgtEl>
                                          <p:spTgt spid="44"/>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randombar(horizontal)">
                                      <p:cBhvr>
                                        <p:cTn id="89" dur="500"/>
                                        <p:tgtEl>
                                          <p:spTgt spid="45"/>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randombar(horizontal)">
                                      <p:cBhvr>
                                        <p:cTn id="94" dur="500"/>
                                        <p:tgtEl>
                                          <p:spTgt spid="29"/>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randombar(horizontal)">
                                      <p:cBhvr>
                                        <p:cTn id="9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uiExpand="1" build="p"/>
      <p:bldP spid="24" grpId="0" animBg="1"/>
      <p:bldP spid="25" grpId="0" animBg="1"/>
      <p:bldP spid="26" grpId="0" animBg="1"/>
      <p:bldP spid="27" grpId="0" animBg="1"/>
      <p:bldP spid="28" grpId="0" animBg="1"/>
      <p:bldP spid="29" grpId="0"/>
      <p:bldP spid="38" grpId="0"/>
      <p:bldP spid="42" grpId="0"/>
      <p:bldP spid="43" grpId="0"/>
      <p:bldP spid="44" grpId="0"/>
      <p:bldP spid="45"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885051" y="824345"/>
            <a:ext cx="4386604" cy="3549330"/>
            <a:chOff x="885050" y="1533575"/>
            <a:chExt cx="4503975"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2"/>
          <p:cNvSpPr txBox="1">
            <a:spLocks noGrp="1"/>
          </p:cNvSpPr>
          <p:nvPr>
            <p:ph type="subTitle" idx="2"/>
          </p:nvPr>
        </p:nvSpPr>
        <p:spPr>
          <a:xfrm>
            <a:off x="1480739" y="93290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sz="4000" b="1" dirty="0">
                <a:solidFill>
                  <a:schemeClr val="bg2"/>
                </a:solidFill>
              </a:rPr>
              <a:t>Git</a:t>
            </a:r>
            <a:endParaRPr sz="4800" dirty="0">
              <a:solidFill>
                <a:schemeClr val="bg2"/>
              </a:solidFill>
            </a:endParaRPr>
          </a:p>
        </p:txBody>
      </p:sp>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22" name="Google Shape;684;p42"/>
          <p:cNvSpPr txBox="1">
            <a:spLocks noGrp="1"/>
          </p:cNvSpPr>
          <p:nvPr>
            <p:ph type="subTitle" idx="2"/>
          </p:nvPr>
        </p:nvSpPr>
        <p:spPr>
          <a:xfrm>
            <a:off x="1334721" y="1717964"/>
            <a:ext cx="3936934" cy="2493759"/>
          </a:xfrm>
          <a:prstGeom prst="rect">
            <a:avLst/>
          </a:prstGeom>
        </p:spPr>
        <p:txBody>
          <a:bodyPr spcFirstLastPara="1" wrap="square" lIns="91425" tIns="91425" rIns="91425" bIns="91425" anchor="t" anchorCtr="0">
            <a:noAutofit/>
          </a:bodyPr>
          <a:lstStyle/>
          <a:p>
            <a:pPr>
              <a:buClr>
                <a:srgbClr val="FF3300"/>
              </a:buClr>
            </a:pPr>
            <a:r>
              <a:rPr lang="en-US" dirty="0"/>
              <a:t>An open-source distributed version control system tool that supports distributed non-linear workflows and tracks changes in any set of computer files.</a:t>
            </a:r>
          </a:p>
          <a:p>
            <a:pPr>
              <a:buClr>
                <a:srgbClr val="FF3300"/>
              </a:buClr>
            </a:pPr>
            <a:endParaRPr lang="en-US" dirty="0"/>
          </a:p>
          <a:p>
            <a:pPr>
              <a:buClr>
                <a:srgbClr val="FF3300"/>
              </a:buClr>
            </a:pPr>
            <a:r>
              <a:rPr lang="en-US" dirty="0"/>
              <a:t>Developed in 2005 by </a:t>
            </a:r>
            <a:r>
              <a:rPr lang="en-US" i="1" dirty="0">
                <a:solidFill>
                  <a:srgbClr val="3399DB"/>
                </a:solidFill>
              </a:rPr>
              <a:t>Linus Torvalds</a:t>
            </a:r>
            <a:r>
              <a:rPr lang="en-US" dirty="0"/>
              <a:t>, the creator of the </a:t>
            </a:r>
            <a:r>
              <a:rPr lang="en-US" i="1" dirty="0">
                <a:solidFill>
                  <a:srgbClr val="3399DB"/>
                </a:solidFill>
              </a:rPr>
              <a:t>Linux </a:t>
            </a:r>
            <a:r>
              <a:rPr lang="en-US" dirty="0"/>
              <a:t>.</a:t>
            </a:r>
          </a:p>
          <a:p>
            <a:pPr>
              <a:buClr>
                <a:srgbClr val="FF3300"/>
              </a:buClr>
            </a:pPr>
            <a:endParaRPr lang="en-US" sz="1100" dirty="0"/>
          </a:p>
          <a:p>
            <a:pPr>
              <a:buClr>
                <a:srgbClr val="FF3300"/>
              </a:buClr>
            </a:pPr>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931" y="917353"/>
            <a:ext cx="3342917" cy="3342917"/>
          </a:xfrm>
          <a:prstGeom prst="rect">
            <a:avLst/>
          </a:prstGeom>
        </p:spPr>
      </p:pic>
    </p:spTree>
    <p:extLst>
      <p:ext uri="{BB962C8B-B14F-4D97-AF65-F5344CB8AC3E}">
        <p14:creationId xmlns:p14="http://schemas.microsoft.com/office/powerpoint/2010/main" val="332656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randombar(horizontal)">
                                      <p:cBhvr>
                                        <p:cTn id="7" dur="500"/>
                                        <p:tgtEl>
                                          <p:spTgt spid="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randombar(horizontal)">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build="p"/>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885051" y="824345"/>
            <a:ext cx="4386604" cy="3549330"/>
            <a:chOff x="885050" y="1533575"/>
            <a:chExt cx="4503975"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2"/>
          <p:cNvSpPr txBox="1">
            <a:spLocks noGrp="1"/>
          </p:cNvSpPr>
          <p:nvPr>
            <p:ph type="subTitle" idx="2"/>
          </p:nvPr>
        </p:nvSpPr>
        <p:spPr>
          <a:xfrm>
            <a:off x="1500409" y="993536"/>
            <a:ext cx="3510600" cy="1766400"/>
          </a:xfrm>
          <a:prstGeom prst="rect">
            <a:avLst/>
          </a:prstGeom>
        </p:spPr>
        <p:txBody>
          <a:bodyPr spcFirstLastPara="1" wrap="square" lIns="91425" tIns="91425" rIns="91425" bIns="91425" anchor="t" anchorCtr="0">
            <a:noAutofit/>
          </a:bodyPr>
          <a:lstStyle/>
          <a:p>
            <a:pPr marL="0" lvl="0" indent="0">
              <a:buClr>
                <a:srgbClr val="273D40"/>
              </a:buClr>
              <a:buSzPts val="600"/>
              <a:buNone/>
            </a:pPr>
            <a:r>
              <a:rPr lang="en-US" sz="1600" b="1" dirty="0">
                <a:solidFill>
                  <a:schemeClr val="bg2"/>
                </a:solidFill>
              </a:rPr>
              <a:t>Repository</a:t>
            </a:r>
            <a:endParaRPr lang="en-US" sz="1100" dirty="0">
              <a:solidFill>
                <a:schemeClr val="bg2"/>
              </a:solidFill>
            </a:endParaRPr>
          </a:p>
          <a:p>
            <a:pPr marL="139700" lvl="0" indent="0">
              <a:spcBef>
                <a:spcPts val="1200"/>
              </a:spcBef>
              <a:buClr>
                <a:srgbClr val="FF3300"/>
              </a:buClr>
              <a:buNone/>
            </a:pPr>
            <a:r>
              <a:rPr lang="en-US" dirty="0">
                <a:solidFill>
                  <a:srgbClr val="FDFDFB"/>
                </a:solidFill>
              </a:rPr>
              <a:t>A central storage location for managing and tracking changes in files and directories</a:t>
            </a:r>
          </a:p>
          <a:p>
            <a:pPr marL="0" lvl="0" indent="0" algn="l" rtl="0">
              <a:spcBef>
                <a:spcPts val="0"/>
              </a:spcBef>
              <a:spcAft>
                <a:spcPts val="0"/>
              </a:spcAft>
              <a:buClr>
                <a:srgbClr val="273D40"/>
              </a:buClr>
              <a:buSzPts val="600"/>
              <a:buFont typeface="Arial"/>
              <a:buNone/>
            </a:pPr>
            <a:endParaRPr sz="4800" dirty="0">
              <a:solidFill>
                <a:srgbClr val="FF3300"/>
              </a:solidFill>
            </a:endParaRPr>
          </a:p>
        </p:txBody>
      </p:sp>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22" name="Google Shape;684;p42"/>
          <p:cNvSpPr txBox="1">
            <a:spLocks noGrp="1"/>
          </p:cNvSpPr>
          <p:nvPr>
            <p:ph type="subTitle" idx="2"/>
          </p:nvPr>
        </p:nvSpPr>
        <p:spPr>
          <a:xfrm>
            <a:off x="1480739" y="2439860"/>
            <a:ext cx="3589980" cy="2493759"/>
          </a:xfrm>
          <a:prstGeom prst="rect">
            <a:avLst/>
          </a:prstGeom>
        </p:spPr>
        <p:txBody>
          <a:bodyPr spcFirstLastPara="1" wrap="square" lIns="91425" tIns="91425" rIns="91425" bIns="91425" anchor="t" anchorCtr="0">
            <a:noAutofit/>
          </a:bodyPr>
          <a:lstStyle/>
          <a:p>
            <a:pPr marL="0" lvl="0" indent="0">
              <a:buClr>
                <a:srgbClr val="273D40"/>
              </a:buClr>
              <a:buSzPts val="600"/>
              <a:buNone/>
            </a:pPr>
            <a:r>
              <a:rPr lang="en-US" sz="1600" b="1" dirty="0">
                <a:solidFill>
                  <a:schemeClr val="bg2"/>
                </a:solidFill>
              </a:rPr>
              <a:t>Working Tree</a:t>
            </a:r>
            <a:endParaRPr lang="en-US" sz="1100" dirty="0">
              <a:solidFill>
                <a:schemeClr val="bg2"/>
              </a:solidFill>
            </a:endParaRPr>
          </a:p>
          <a:p>
            <a:pPr marL="139700" indent="0">
              <a:spcBef>
                <a:spcPts val="1200"/>
              </a:spcBef>
              <a:buClr>
                <a:srgbClr val="FF3300"/>
              </a:buClr>
              <a:buNone/>
            </a:pPr>
            <a:r>
              <a:rPr lang="en-US" dirty="0"/>
              <a:t>A directory (and its files and subdirectories) on your file system that is associated with a repository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931" y="917353"/>
            <a:ext cx="3342917" cy="3342917"/>
          </a:xfrm>
          <a:prstGeom prst="rect">
            <a:avLst/>
          </a:prstGeom>
        </p:spPr>
      </p:pic>
    </p:spTree>
    <p:extLst>
      <p:ext uri="{BB962C8B-B14F-4D97-AF65-F5344CB8AC3E}">
        <p14:creationId xmlns:p14="http://schemas.microsoft.com/office/powerpoint/2010/main" val="342321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randombar(horizontal)">
                                      <p:cBhvr>
                                        <p:cTn id="7" dur="500"/>
                                        <p:tgtEl>
                                          <p:spTgt spid="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4">
                                            <p:txEl>
                                              <p:pRg st="1" end="1"/>
                                            </p:txEl>
                                          </p:spTgt>
                                        </p:tgtEl>
                                        <p:attrNameLst>
                                          <p:attrName>style.visibility</p:attrName>
                                        </p:attrNameLst>
                                      </p:cBhvr>
                                      <p:to>
                                        <p:strVal val="visible"/>
                                      </p:to>
                                    </p:set>
                                    <p:animEffect transition="in" filter="randombar(horizontal)">
                                      <p:cBhvr>
                                        <p:cTn id="12" dur="500"/>
                                        <p:tgtEl>
                                          <p:spTgt spid="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Effect transition="in" filter="randombar(horizontal)">
                                      <p:cBhvr>
                                        <p:cTn id="2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build="p"/>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44"/>
          <p:cNvSpPr txBox="1">
            <a:spLocks noGrp="1"/>
          </p:cNvSpPr>
          <p:nvPr>
            <p:ph type="title"/>
          </p:nvPr>
        </p:nvSpPr>
        <p:spPr>
          <a:xfrm>
            <a:off x="720000" y="853613"/>
            <a:ext cx="2246100" cy="572700"/>
          </a:xfrm>
          <a:prstGeom prst="rect">
            <a:avLst/>
          </a:prstGeom>
        </p:spPr>
        <p:txBody>
          <a:bodyPr spcFirstLastPara="1" wrap="square" lIns="91425" tIns="91425" rIns="91425" bIns="91425" anchor="ctr" anchorCtr="0">
            <a:noAutofit/>
          </a:bodyPr>
          <a:lstStyle/>
          <a:p>
            <a:pPr lvl="0"/>
            <a:r>
              <a:rPr lang="en-US" dirty="0">
                <a:solidFill>
                  <a:schemeClr val="bg2"/>
                </a:solidFill>
              </a:rPr>
              <a:t>File’s States </a:t>
            </a:r>
            <a:endParaRPr dirty="0">
              <a:solidFill>
                <a:schemeClr val="bg2"/>
              </a:solidFill>
            </a:endParaRPr>
          </a:p>
        </p:txBody>
      </p:sp>
      <p:sp>
        <p:nvSpPr>
          <p:cNvPr id="773" name="Google Shape;773;p44"/>
          <p:cNvSpPr txBox="1"/>
          <p:nvPr/>
        </p:nvSpPr>
        <p:spPr>
          <a:xfrm>
            <a:off x="5252338" y="1545213"/>
            <a:ext cx="3171655" cy="1036151"/>
          </a:xfrm>
          <a:prstGeom prst="rect">
            <a:avLst/>
          </a:prstGeom>
          <a:noFill/>
          <a:ln>
            <a:noFill/>
          </a:ln>
        </p:spPr>
        <p:txBody>
          <a:bodyPr spcFirstLastPara="1" wrap="square" lIns="91425" tIns="91425" rIns="91425" bIns="91425" anchor="ctr" anchorCtr="0">
            <a:spAutoFit/>
          </a:bodyPr>
          <a:lstStyle/>
          <a:p>
            <a:pPr lvl="0">
              <a:spcAft>
                <a:spcPts val="1600"/>
              </a:spcAft>
            </a:pPr>
            <a:r>
              <a:rPr lang="en-US" dirty="0">
                <a:solidFill>
                  <a:schemeClr val="dk1"/>
                </a:solidFill>
                <a:latin typeface="Tomorrow"/>
                <a:ea typeface="Tomorrow"/>
                <a:cs typeface="Tomorrow"/>
                <a:sym typeface="Tomorrow"/>
              </a:rPr>
              <a:t>You have changed the file but have not committed it to your database (local repo) yet.</a:t>
            </a:r>
          </a:p>
        </p:txBody>
      </p:sp>
      <p:sp>
        <p:nvSpPr>
          <p:cNvPr id="774" name="Google Shape;774;p44"/>
          <p:cNvSpPr txBox="1"/>
          <p:nvPr/>
        </p:nvSpPr>
        <p:spPr>
          <a:xfrm>
            <a:off x="2471739" y="1799438"/>
            <a:ext cx="16887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7EEEF3"/>
                </a:solidFill>
                <a:latin typeface="Tomorrow SemiBold"/>
                <a:ea typeface="Tomorrow SemiBold"/>
                <a:cs typeface="Tomorrow SemiBold"/>
                <a:sym typeface="Tomorrow SemiBold"/>
              </a:rPr>
              <a:t>Untracked</a:t>
            </a:r>
            <a:endParaRPr sz="2000" dirty="0">
              <a:solidFill>
                <a:srgbClr val="7EEEF3"/>
              </a:solidFill>
              <a:latin typeface="Tomorrow SemiBold"/>
              <a:ea typeface="Tomorrow SemiBold"/>
              <a:cs typeface="Tomorrow SemiBold"/>
              <a:sym typeface="Tomorrow SemiBold"/>
            </a:endParaRPr>
          </a:p>
        </p:txBody>
      </p:sp>
      <p:sp>
        <p:nvSpPr>
          <p:cNvPr id="775" name="Google Shape;775;p44"/>
          <p:cNvSpPr txBox="1"/>
          <p:nvPr/>
        </p:nvSpPr>
        <p:spPr>
          <a:xfrm>
            <a:off x="5252338" y="2475299"/>
            <a:ext cx="3171649" cy="1036151"/>
          </a:xfrm>
          <a:prstGeom prst="rect">
            <a:avLst/>
          </a:prstGeom>
          <a:noFill/>
          <a:ln>
            <a:noFill/>
          </a:ln>
        </p:spPr>
        <p:txBody>
          <a:bodyPr spcFirstLastPara="1" wrap="square" lIns="91425" tIns="91425" rIns="91425" bIns="91425" anchor="ctr" anchorCtr="0">
            <a:spAutoFit/>
          </a:bodyPr>
          <a:lstStyle/>
          <a:p>
            <a:pPr lvl="0">
              <a:spcAft>
                <a:spcPts val="1600"/>
              </a:spcAft>
            </a:pPr>
            <a:r>
              <a:rPr lang="en-US" dirty="0">
                <a:solidFill>
                  <a:schemeClr val="dk1"/>
                </a:solidFill>
                <a:latin typeface="Tomorrow"/>
                <a:ea typeface="Tomorrow"/>
                <a:cs typeface="Tomorrow"/>
                <a:sym typeface="Tomorrow"/>
              </a:rPr>
              <a:t>You have chosen a modified file in its current version to go into the next commit.</a:t>
            </a:r>
          </a:p>
        </p:txBody>
      </p:sp>
      <p:sp>
        <p:nvSpPr>
          <p:cNvPr id="776" name="Google Shape;776;p44"/>
          <p:cNvSpPr txBox="1"/>
          <p:nvPr/>
        </p:nvSpPr>
        <p:spPr>
          <a:xfrm>
            <a:off x="2471739" y="2729513"/>
            <a:ext cx="16887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7EEEF3"/>
                </a:solidFill>
                <a:latin typeface="Tomorrow SemiBold"/>
                <a:ea typeface="Tomorrow SemiBold"/>
                <a:cs typeface="Tomorrow SemiBold"/>
                <a:sym typeface="Tomorrow SemiBold"/>
              </a:rPr>
              <a:t>Staged</a:t>
            </a:r>
            <a:endParaRPr sz="2000" dirty="0">
              <a:solidFill>
                <a:srgbClr val="7EEEF3"/>
              </a:solidFill>
              <a:latin typeface="Tomorrow SemiBold"/>
              <a:ea typeface="Tomorrow SemiBold"/>
              <a:cs typeface="Tomorrow SemiBold"/>
              <a:sym typeface="Tomorrow SemiBold"/>
            </a:endParaRPr>
          </a:p>
        </p:txBody>
      </p:sp>
      <p:sp>
        <p:nvSpPr>
          <p:cNvPr id="777" name="Google Shape;777;p44"/>
          <p:cNvSpPr txBox="1"/>
          <p:nvPr/>
        </p:nvSpPr>
        <p:spPr>
          <a:xfrm>
            <a:off x="5252339" y="3659626"/>
            <a:ext cx="3171648" cy="615523"/>
          </a:xfrm>
          <a:prstGeom prst="rect">
            <a:avLst/>
          </a:prstGeom>
          <a:noFill/>
          <a:ln>
            <a:noFill/>
          </a:ln>
        </p:spPr>
        <p:txBody>
          <a:bodyPr spcFirstLastPara="1" wrap="square" lIns="91425" tIns="91425" rIns="91425" bIns="91425" anchor="ctr" anchorCtr="0">
            <a:spAutoFit/>
          </a:bodyPr>
          <a:lstStyle/>
          <a:p>
            <a:pPr lvl="0"/>
            <a:r>
              <a:rPr lang="en-US" dirty="0">
                <a:solidFill>
                  <a:schemeClr val="dk1"/>
                </a:solidFill>
                <a:latin typeface="Tomorrow"/>
                <a:ea typeface="Tomorrow"/>
                <a:cs typeface="Tomorrow"/>
                <a:sym typeface="Tomorrow"/>
              </a:rPr>
              <a:t>The file has been committed into your repository.</a:t>
            </a:r>
          </a:p>
        </p:txBody>
      </p:sp>
      <p:sp>
        <p:nvSpPr>
          <p:cNvPr id="778" name="Google Shape;778;p44"/>
          <p:cNvSpPr txBox="1"/>
          <p:nvPr/>
        </p:nvSpPr>
        <p:spPr>
          <a:xfrm>
            <a:off x="2471739" y="3703538"/>
            <a:ext cx="16887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7EEEF3"/>
                </a:solidFill>
                <a:latin typeface="Tomorrow SemiBold"/>
                <a:ea typeface="Tomorrow SemiBold"/>
                <a:cs typeface="Tomorrow SemiBold"/>
                <a:sym typeface="Tomorrow SemiBold"/>
              </a:rPr>
              <a:t>Tracked</a:t>
            </a:r>
            <a:endParaRPr sz="2000" dirty="0">
              <a:solidFill>
                <a:srgbClr val="7EEEF3"/>
              </a:solidFill>
              <a:latin typeface="Tomorrow SemiBold"/>
              <a:ea typeface="Tomorrow SemiBold"/>
              <a:cs typeface="Tomorrow SemiBold"/>
              <a:sym typeface="Tomorrow SemiBold"/>
            </a:endParaRPr>
          </a:p>
        </p:txBody>
      </p:sp>
      <p:cxnSp>
        <p:nvCxnSpPr>
          <p:cNvPr id="779" name="Google Shape;779;p44"/>
          <p:cNvCxnSpPr>
            <a:cxnSpLocks/>
            <a:endCxn id="780" idx="3"/>
          </p:cNvCxnSpPr>
          <p:nvPr/>
        </p:nvCxnSpPr>
        <p:spPr>
          <a:xfrm>
            <a:off x="2780371" y="1139963"/>
            <a:ext cx="1926043" cy="615525"/>
          </a:xfrm>
          <a:prstGeom prst="bentConnector2">
            <a:avLst/>
          </a:prstGeom>
          <a:noFill/>
          <a:ln w="19050" cap="flat" cmpd="sng">
            <a:solidFill>
              <a:schemeClr val="dk1"/>
            </a:solidFill>
            <a:prstDash val="solid"/>
            <a:round/>
            <a:headEnd type="none" w="med" len="med"/>
            <a:tailEnd type="none" w="med" len="med"/>
          </a:ln>
        </p:spPr>
      </p:cxnSp>
      <p:sp>
        <p:nvSpPr>
          <p:cNvPr id="781" name="Google Shape;781;p44"/>
          <p:cNvSpPr/>
          <p:nvPr/>
        </p:nvSpPr>
        <p:spPr>
          <a:xfrm>
            <a:off x="4381664" y="2685563"/>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bg2"/>
                </a:solidFill>
                <a:latin typeface="Jockey One"/>
                <a:ea typeface="Jockey One"/>
                <a:cs typeface="Jockey One"/>
                <a:sym typeface="Jockey One"/>
              </a:rPr>
              <a:t>02</a:t>
            </a:r>
            <a:endParaRPr>
              <a:solidFill>
                <a:schemeClr val="bg2"/>
              </a:solidFill>
            </a:endParaRPr>
          </a:p>
        </p:txBody>
      </p:sp>
      <p:cxnSp>
        <p:nvCxnSpPr>
          <p:cNvPr id="782" name="Google Shape;782;p44"/>
          <p:cNvCxnSpPr>
            <a:stCxn id="781" idx="1"/>
            <a:endCxn id="783" idx="3"/>
          </p:cNvCxnSpPr>
          <p:nvPr/>
        </p:nvCxnSpPr>
        <p:spPr>
          <a:xfrm>
            <a:off x="4706414" y="3301163"/>
            <a:ext cx="0" cy="314400"/>
          </a:xfrm>
          <a:prstGeom prst="straightConnector1">
            <a:avLst/>
          </a:prstGeom>
          <a:noFill/>
          <a:ln w="19050" cap="flat" cmpd="sng">
            <a:solidFill>
              <a:schemeClr val="dk1"/>
            </a:solidFill>
            <a:prstDash val="solid"/>
            <a:round/>
            <a:headEnd type="none" w="med" len="med"/>
            <a:tailEnd type="none" w="med" len="med"/>
          </a:ln>
        </p:spPr>
      </p:cxnSp>
      <p:sp>
        <p:nvSpPr>
          <p:cNvPr id="783" name="Google Shape;783;p44"/>
          <p:cNvSpPr/>
          <p:nvPr/>
        </p:nvSpPr>
        <p:spPr>
          <a:xfrm>
            <a:off x="4381664" y="3615638"/>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bg2"/>
                </a:solidFill>
                <a:latin typeface="Jockey One"/>
                <a:ea typeface="Jockey One"/>
                <a:cs typeface="Jockey One"/>
                <a:sym typeface="Jockey One"/>
              </a:rPr>
              <a:t>03</a:t>
            </a:r>
            <a:endParaRPr dirty="0">
              <a:solidFill>
                <a:schemeClr val="bg2"/>
              </a:solidFill>
            </a:endParaRPr>
          </a:p>
        </p:txBody>
      </p:sp>
      <p:sp>
        <p:nvSpPr>
          <p:cNvPr id="780" name="Google Shape;780;p44"/>
          <p:cNvSpPr/>
          <p:nvPr/>
        </p:nvSpPr>
        <p:spPr>
          <a:xfrm>
            <a:off x="4381664" y="1755488"/>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bg2"/>
                </a:solidFill>
                <a:latin typeface="Jockey One"/>
                <a:ea typeface="Jockey One"/>
                <a:cs typeface="Jockey One"/>
                <a:sym typeface="Jockey One"/>
              </a:rPr>
              <a:t>01</a:t>
            </a:r>
            <a:endParaRPr dirty="0">
              <a:solidFill>
                <a:schemeClr val="bg2"/>
              </a:solidFill>
            </a:endParaRPr>
          </a:p>
        </p:txBody>
      </p:sp>
      <p:cxnSp>
        <p:nvCxnSpPr>
          <p:cNvPr id="784" name="Google Shape;784;p44"/>
          <p:cNvCxnSpPr>
            <a:stCxn id="780" idx="1"/>
            <a:endCxn id="781" idx="3"/>
          </p:cNvCxnSpPr>
          <p:nvPr/>
        </p:nvCxnSpPr>
        <p:spPr>
          <a:xfrm>
            <a:off x="4706414" y="2371088"/>
            <a:ext cx="0" cy="314400"/>
          </a:xfrm>
          <a:prstGeom prst="straightConnector1">
            <a:avLst/>
          </a:prstGeom>
          <a:noFill/>
          <a:ln w="19050" cap="flat" cmpd="sng">
            <a:solidFill>
              <a:schemeClr val="dk1"/>
            </a:solidFill>
            <a:prstDash val="solid"/>
            <a:round/>
            <a:headEnd type="none" w="med" len="med"/>
            <a:tailEnd type="none" w="med" len="med"/>
          </a:ln>
        </p:spPr>
      </p:cxnSp>
      <p:sp>
        <p:nvSpPr>
          <p:cNvPr id="2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Tree>
    <p:extLst>
      <p:ext uri="{BB962C8B-B14F-4D97-AF65-F5344CB8AC3E}">
        <p14:creationId xmlns:p14="http://schemas.microsoft.com/office/powerpoint/2010/main" val="647536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72"/>
                                        </p:tgtEl>
                                        <p:attrNameLst>
                                          <p:attrName>style.visibility</p:attrName>
                                        </p:attrNameLst>
                                      </p:cBhvr>
                                      <p:to>
                                        <p:strVal val="visible"/>
                                      </p:to>
                                    </p:set>
                                    <p:animEffect transition="in" filter="wipe(down)">
                                      <p:cBhvr>
                                        <p:cTn id="7" dur="500"/>
                                        <p:tgtEl>
                                          <p:spTgt spid="77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74"/>
                                        </p:tgtEl>
                                        <p:attrNameLst>
                                          <p:attrName>style.visibility</p:attrName>
                                        </p:attrNameLst>
                                      </p:cBhvr>
                                      <p:to>
                                        <p:strVal val="visible"/>
                                      </p:to>
                                    </p:set>
                                    <p:animEffect transition="in" filter="randombar(horizontal)">
                                      <p:cBhvr>
                                        <p:cTn id="12" dur="500"/>
                                        <p:tgtEl>
                                          <p:spTgt spid="77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80"/>
                                        </p:tgtEl>
                                        <p:attrNameLst>
                                          <p:attrName>style.visibility</p:attrName>
                                        </p:attrNameLst>
                                      </p:cBhvr>
                                      <p:to>
                                        <p:strVal val="visible"/>
                                      </p:to>
                                    </p:set>
                                    <p:animEffect transition="in" filter="randombar(horizontal)">
                                      <p:cBhvr>
                                        <p:cTn id="15" dur="500"/>
                                        <p:tgtEl>
                                          <p:spTgt spid="78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773"/>
                                        </p:tgtEl>
                                        <p:attrNameLst>
                                          <p:attrName>style.visibility</p:attrName>
                                        </p:attrNameLst>
                                      </p:cBhvr>
                                      <p:to>
                                        <p:strVal val="visible"/>
                                      </p:to>
                                    </p:set>
                                    <p:animEffect transition="in" filter="randombar(horizontal)">
                                      <p:cBhvr>
                                        <p:cTn id="20" dur="500"/>
                                        <p:tgtEl>
                                          <p:spTgt spid="77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76"/>
                                        </p:tgtEl>
                                        <p:attrNameLst>
                                          <p:attrName>style.visibility</p:attrName>
                                        </p:attrNameLst>
                                      </p:cBhvr>
                                      <p:to>
                                        <p:strVal val="visible"/>
                                      </p:to>
                                    </p:set>
                                    <p:animEffect transition="in" filter="randombar(horizontal)">
                                      <p:cBhvr>
                                        <p:cTn id="25" dur="500"/>
                                        <p:tgtEl>
                                          <p:spTgt spid="776"/>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781"/>
                                        </p:tgtEl>
                                        <p:attrNameLst>
                                          <p:attrName>style.visibility</p:attrName>
                                        </p:attrNameLst>
                                      </p:cBhvr>
                                      <p:to>
                                        <p:strVal val="visible"/>
                                      </p:to>
                                    </p:set>
                                    <p:animEffect transition="in" filter="randombar(horizontal)">
                                      <p:cBhvr>
                                        <p:cTn id="28" dur="500"/>
                                        <p:tgtEl>
                                          <p:spTgt spid="781"/>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775"/>
                                        </p:tgtEl>
                                        <p:attrNameLst>
                                          <p:attrName>style.visibility</p:attrName>
                                        </p:attrNameLst>
                                      </p:cBhvr>
                                      <p:to>
                                        <p:strVal val="visible"/>
                                      </p:to>
                                    </p:set>
                                    <p:animEffect transition="in" filter="randombar(horizontal)">
                                      <p:cBhvr>
                                        <p:cTn id="33" dur="500"/>
                                        <p:tgtEl>
                                          <p:spTgt spid="775"/>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783"/>
                                        </p:tgtEl>
                                        <p:attrNameLst>
                                          <p:attrName>style.visibility</p:attrName>
                                        </p:attrNameLst>
                                      </p:cBhvr>
                                      <p:to>
                                        <p:strVal val="visible"/>
                                      </p:to>
                                    </p:set>
                                    <p:animEffect transition="in" filter="randombar(horizontal)">
                                      <p:cBhvr>
                                        <p:cTn id="38" dur="500"/>
                                        <p:tgtEl>
                                          <p:spTgt spid="78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778"/>
                                        </p:tgtEl>
                                        <p:attrNameLst>
                                          <p:attrName>style.visibility</p:attrName>
                                        </p:attrNameLst>
                                      </p:cBhvr>
                                      <p:to>
                                        <p:strVal val="visible"/>
                                      </p:to>
                                    </p:set>
                                    <p:animEffect transition="in" filter="randombar(horizontal)">
                                      <p:cBhvr>
                                        <p:cTn id="41" dur="500"/>
                                        <p:tgtEl>
                                          <p:spTgt spid="778"/>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777"/>
                                        </p:tgtEl>
                                        <p:attrNameLst>
                                          <p:attrName>style.visibility</p:attrName>
                                        </p:attrNameLst>
                                      </p:cBhvr>
                                      <p:to>
                                        <p:strVal val="visible"/>
                                      </p:to>
                                    </p:set>
                                    <p:animEffect transition="in" filter="randombar(horizontal)">
                                      <p:cBhvr>
                                        <p:cTn id="46" dur="500"/>
                                        <p:tgtEl>
                                          <p:spTgt spid="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 grpId="0"/>
      <p:bldP spid="773" grpId="0"/>
      <p:bldP spid="774" grpId="0"/>
      <p:bldP spid="775" grpId="0"/>
      <p:bldP spid="776" grpId="0"/>
      <p:bldP spid="777" grpId="0"/>
      <p:bldP spid="778" grpId="0"/>
      <p:bldP spid="781" grpId="0" animBg="1"/>
      <p:bldP spid="783" grpId="0" animBg="1"/>
      <p:bldP spid="7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2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28" name="Flowchart: Terminator 27">
            <a:extLst>
              <a:ext uri="{FF2B5EF4-FFF2-40B4-BE49-F238E27FC236}">
                <a16:creationId xmlns:a16="http://schemas.microsoft.com/office/drawing/2014/main" id="{483C2EF7-EBF6-DFFD-6028-3B0DF0118665}"/>
              </a:ext>
            </a:extLst>
          </p:cNvPr>
          <p:cNvSpPr/>
          <p:nvPr/>
        </p:nvSpPr>
        <p:spPr>
          <a:xfrm>
            <a:off x="640539" y="971812"/>
            <a:ext cx="2398296" cy="564907"/>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dk1"/>
                </a:solidFill>
                <a:latin typeface="Catamaran"/>
                <a:cs typeface="Catamaran"/>
              </a:rPr>
              <a:t>Working Directory</a:t>
            </a:r>
          </a:p>
        </p:txBody>
      </p:sp>
      <p:sp>
        <p:nvSpPr>
          <p:cNvPr id="29" name="Flowchart: Terminator 28">
            <a:extLst>
              <a:ext uri="{FF2B5EF4-FFF2-40B4-BE49-F238E27FC236}">
                <a16:creationId xmlns:a16="http://schemas.microsoft.com/office/drawing/2014/main" id="{483C2EF7-EBF6-DFFD-6028-3B0DF0118665}"/>
              </a:ext>
            </a:extLst>
          </p:cNvPr>
          <p:cNvSpPr/>
          <p:nvPr/>
        </p:nvSpPr>
        <p:spPr>
          <a:xfrm>
            <a:off x="6125791" y="971813"/>
            <a:ext cx="2343498" cy="564907"/>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dk1"/>
                </a:solidFill>
                <a:latin typeface="Catamaran"/>
                <a:cs typeface="Catamaran"/>
              </a:rPr>
              <a:t>Repository (.</a:t>
            </a:r>
            <a:r>
              <a:rPr lang="en-US" sz="1800" b="1" dirty="0" err="1">
                <a:solidFill>
                  <a:schemeClr val="dk1"/>
                </a:solidFill>
                <a:latin typeface="Catamaran"/>
                <a:cs typeface="Catamaran"/>
              </a:rPr>
              <a:t>git</a:t>
            </a:r>
            <a:r>
              <a:rPr lang="en-US" sz="1800" b="1" dirty="0">
                <a:solidFill>
                  <a:schemeClr val="dk1"/>
                </a:solidFill>
                <a:latin typeface="Catamaran"/>
                <a:cs typeface="Catamaran"/>
              </a:rPr>
              <a:t>)</a:t>
            </a:r>
          </a:p>
        </p:txBody>
      </p:sp>
      <p:sp>
        <p:nvSpPr>
          <p:cNvPr id="30" name="Flowchart: Terminator 29">
            <a:extLst>
              <a:ext uri="{FF2B5EF4-FFF2-40B4-BE49-F238E27FC236}">
                <a16:creationId xmlns:a16="http://schemas.microsoft.com/office/drawing/2014/main" id="{483C2EF7-EBF6-DFFD-6028-3B0DF0118665}"/>
              </a:ext>
            </a:extLst>
          </p:cNvPr>
          <p:cNvSpPr/>
          <p:nvPr/>
        </p:nvSpPr>
        <p:spPr>
          <a:xfrm>
            <a:off x="3383165" y="963395"/>
            <a:ext cx="2398296" cy="564907"/>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dk1"/>
                </a:solidFill>
                <a:latin typeface="Catamaran"/>
                <a:cs typeface="Catamaran"/>
              </a:rPr>
              <a:t>Staging Area</a:t>
            </a:r>
          </a:p>
        </p:txBody>
      </p:sp>
      <p:cxnSp>
        <p:nvCxnSpPr>
          <p:cNvPr id="6" name="Straight Connector 5"/>
          <p:cNvCxnSpPr>
            <a:stCxn id="30" idx="2"/>
          </p:cNvCxnSpPr>
          <p:nvPr/>
        </p:nvCxnSpPr>
        <p:spPr>
          <a:xfrm flipH="1">
            <a:off x="4572025" y="1528302"/>
            <a:ext cx="10288" cy="2954321"/>
          </a:xfrm>
          <a:prstGeom prst="line">
            <a:avLst/>
          </a:prstGeom>
          <a:ln w="762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9" idx="2"/>
          </p:cNvCxnSpPr>
          <p:nvPr/>
        </p:nvCxnSpPr>
        <p:spPr>
          <a:xfrm>
            <a:off x="7297540" y="1536720"/>
            <a:ext cx="0" cy="2945903"/>
          </a:xfrm>
          <a:prstGeom prst="line">
            <a:avLst/>
          </a:prstGeom>
          <a:ln w="762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2"/>
          </p:cNvCxnSpPr>
          <p:nvPr/>
        </p:nvCxnSpPr>
        <p:spPr>
          <a:xfrm>
            <a:off x="1839687" y="1536719"/>
            <a:ext cx="0" cy="2945904"/>
          </a:xfrm>
          <a:prstGeom prst="line">
            <a:avLst/>
          </a:prstGeom>
          <a:ln w="76200">
            <a:solidFill>
              <a:srgbClr val="FF3300"/>
            </a:solidFill>
          </a:ln>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a:off x="1902025" y="3015749"/>
            <a:ext cx="2618052" cy="664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29LT Bukra Bold" panose="000B0903020204020204" pitchFamily="34" charset="-78"/>
                <a:cs typeface="29LT Bukra Bold" panose="000B0903020204020204" pitchFamily="34" charset="-78"/>
              </a:rPr>
              <a:t>Stage</a:t>
            </a:r>
            <a:endParaRPr lang="en-US" dirty="0"/>
          </a:p>
        </p:txBody>
      </p:sp>
      <p:sp>
        <p:nvSpPr>
          <p:cNvPr id="43" name="Right Arrow 42"/>
          <p:cNvSpPr/>
          <p:nvPr/>
        </p:nvSpPr>
        <p:spPr>
          <a:xfrm>
            <a:off x="4619298" y="3818137"/>
            <a:ext cx="2618052" cy="664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29LT Bukra Bold" panose="000B0903020204020204" pitchFamily="34" charset="-78"/>
                <a:cs typeface="29LT Bukra Bold" panose="000B0903020204020204" pitchFamily="34" charset="-78"/>
              </a:rPr>
              <a:t>Commit</a:t>
            </a:r>
          </a:p>
        </p:txBody>
      </p:sp>
      <p:sp>
        <p:nvSpPr>
          <p:cNvPr id="15" name="Left Arrow 14"/>
          <p:cNvSpPr/>
          <p:nvPr/>
        </p:nvSpPr>
        <p:spPr>
          <a:xfrm>
            <a:off x="1899878" y="1613592"/>
            <a:ext cx="5337472" cy="9760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29LT Bukra Bold" panose="000B0903020204020204" pitchFamily="34" charset="-78"/>
                <a:cs typeface="29LT Bukra Bold" panose="000B0903020204020204" pitchFamily="34" charset="-78"/>
              </a:rPr>
              <a:t>Checkout</a:t>
            </a:r>
            <a:endParaRPr lang="en-US" dirty="0"/>
          </a:p>
        </p:txBody>
      </p:sp>
    </p:spTree>
    <p:extLst>
      <p:ext uri="{BB962C8B-B14F-4D97-AF65-F5344CB8AC3E}">
        <p14:creationId xmlns:p14="http://schemas.microsoft.com/office/powerpoint/2010/main" val="645583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trips(downLef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strVal val="#ppt_w*0.70"/>
                                          </p:val>
                                        </p:tav>
                                        <p:tav tm="100000">
                                          <p:val>
                                            <p:strVal val="#ppt_w"/>
                                          </p:val>
                                        </p:tav>
                                      </p:tavLst>
                                    </p:anim>
                                    <p:anim calcmode="lin" valueType="num">
                                      <p:cBhvr>
                                        <p:cTn id="37" dur="1000" fill="hold"/>
                                        <p:tgtEl>
                                          <p:spTgt spid="13"/>
                                        </p:tgtEl>
                                        <p:attrNameLst>
                                          <p:attrName>ppt_h</p:attrName>
                                        </p:attrNameLst>
                                      </p:cBhvr>
                                      <p:tavLst>
                                        <p:tav tm="0">
                                          <p:val>
                                            <p:strVal val="#ppt_h"/>
                                          </p:val>
                                        </p:tav>
                                        <p:tav tm="100000">
                                          <p:val>
                                            <p:strVal val="#ppt_h"/>
                                          </p:val>
                                        </p:tav>
                                      </p:tavLst>
                                    </p:anim>
                                    <p:animEffect transition="in" filter="fade">
                                      <p:cBhvr>
                                        <p:cTn id="38" dur="10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1000" fill="hold"/>
                                        <p:tgtEl>
                                          <p:spTgt spid="43"/>
                                        </p:tgtEl>
                                        <p:attrNameLst>
                                          <p:attrName>ppt_w</p:attrName>
                                        </p:attrNameLst>
                                      </p:cBhvr>
                                      <p:tavLst>
                                        <p:tav tm="0">
                                          <p:val>
                                            <p:strVal val="#ppt_w*0.70"/>
                                          </p:val>
                                        </p:tav>
                                        <p:tav tm="100000">
                                          <p:val>
                                            <p:strVal val="#ppt_w"/>
                                          </p:val>
                                        </p:tav>
                                      </p:tavLst>
                                    </p:anim>
                                    <p:anim calcmode="lin" valueType="num">
                                      <p:cBhvr>
                                        <p:cTn id="44" dur="1000" fill="hold"/>
                                        <p:tgtEl>
                                          <p:spTgt spid="43"/>
                                        </p:tgtEl>
                                        <p:attrNameLst>
                                          <p:attrName>ppt_h</p:attrName>
                                        </p:attrNameLst>
                                      </p:cBhvr>
                                      <p:tavLst>
                                        <p:tav tm="0">
                                          <p:val>
                                            <p:strVal val="#ppt_h"/>
                                          </p:val>
                                        </p:tav>
                                        <p:tav tm="100000">
                                          <p:val>
                                            <p:strVal val="#ppt_h"/>
                                          </p:val>
                                        </p:tav>
                                      </p:tavLst>
                                    </p:anim>
                                    <p:animEffect transition="in" filter="fade">
                                      <p:cBhvr>
                                        <p:cTn id="45"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13" grpId="0" animBg="1"/>
      <p:bldP spid="4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9" name="TextBox 8"/>
          <p:cNvSpPr txBox="1"/>
          <p:nvPr/>
        </p:nvSpPr>
        <p:spPr>
          <a:xfrm>
            <a:off x="807836" y="2009779"/>
            <a:ext cx="3017173" cy="707886"/>
          </a:xfrm>
          <a:prstGeom prst="rect">
            <a:avLst/>
          </a:prstGeom>
          <a:noFill/>
        </p:spPr>
        <p:txBody>
          <a:bodyPr wrap="none" rtlCol="0">
            <a:spAutoFit/>
          </a:bodyPr>
          <a:lstStyle/>
          <a:p>
            <a:r>
              <a:rPr lang="en" sz="4000" dirty="0">
                <a:solidFill>
                  <a:schemeClr val="bg2"/>
                </a:solidFill>
                <a:latin typeface="Jockey One"/>
                <a:sym typeface="Jockey One"/>
              </a:rPr>
              <a:t>Git Is Awesome</a:t>
            </a:r>
            <a:endParaRPr lang="en-US" sz="4000" dirty="0">
              <a:solidFill>
                <a:schemeClr val="bg2"/>
              </a:solidFill>
            </a:endParaRPr>
          </a:p>
        </p:txBody>
      </p:sp>
      <p:sp>
        <p:nvSpPr>
          <p:cNvPr id="70" name="Google Shape;654;p41"/>
          <p:cNvSpPr txBox="1"/>
          <p:nvPr/>
        </p:nvSpPr>
        <p:spPr>
          <a:xfrm>
            <a:off x="975151" y="2629527"/>
            <a:ext cx="2812775" cy="697597"/>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sz="2000" dirty="0">
                <a:solidFill>
                  <a:schemeClr val="dk1"/>
                </a:solidFill>
                <a:latin typeface="Tomorrow"/>
                <a:ea typeface="Tomorrow"/>
                <a:cs typeface="Tomorrow"/>
                <a:sym typeface="Tomorrow"/>
              </a:rPr>
              <a:t>BUT!!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929" y="1398833"/>
            <a:ext cx="4689181" cy="2637664"/>
          </a:xfrm>
          <a:prstGeom prst="rect">
            <a:avLst/>
          </a:prstGeom>
          <a:ln w="19050">
            <a:solidFill>
              <a:schemeClr val="tx1"/>
            </a:solidFill>
          </a:ln>
        </p:spPr>
      </p:pic>
    </p:spTree>
    <p:extLst>
      <p:ext uri="{BB962C8B-B14F-4D97-AF65-F5344CB8AC3E}">
        <p14:creationId xmlns:p14="http://schemas.microsoft.com/office/powerpoint/2010/main" val="291201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9" name="Google Shape;1139;p51"/>
          <p:cNvSpPr/>
          <p:nvPr/>
        </p:nvSpPr>
        <p:spPr>
          <a:xfrm flipH="1">
            <a:off x="2273275" y="1331525"/>
            <a:ext cx="4597500" cy="2783400"/>
          </a:xfrm>
          <a:prstGeom prst="snip2DiagRect">
            <a:avLst>
              <a:gd name="adj1" fmla="val 0"/>
              <a:gd name="adj2" fmla="val 2064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txBox="1">
            <a:spLocks noGrp="1"/>
          </p:cNvSpPr>
          <p:nvPr>
            <p:ph type="title"/>
          </p:nvPr>
        </p:nvSpPr>
        <p:spPr>
          <a:xfrm>
            <a:off x="2356675" y="1458575"/>
            <a:ext cx="44307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tx1"/>
                </a:solidFill>
              </a:rPr>
              <a:t>Let’s make it more </a:t>
            </a:r>
            <a:r>
              <a:rPr lang="en" sz="4000" i="1" dirty="0">
                <a:solidFill>
                  <a:schemeClr val="bg2"/>
                </a:solidFill>
              </a:rPr>
              <a:t>Interactive</a:t>
            </a:r>
            <a:endParaRPr sz="4000" i="1" dirty="0">
              <a:solidFill>
                <a:schemeClr val="bg2"/>
              </a:solidFill>
            </a:endParaRPr>
          </a:p>
        </p:txBody>
      </p:sp>
      <p:sp>
        <p:nvSpPr>
          <p:cNvPr id="1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17706">
            <a:off x="5738737" y="2679474"/>
            <a:ext cx="1739014" cy="1739014"/>
          </a:xfrm>
          <a:prstGeom prst="rect">
            <a:avLst/>
          </a:prstGeom>
        </p:spPr>
      </p:pic>
    </p:spTree>
    <p:extLst>
      <p:ext uri="{BB962C8B-B14F-4D97-AF65-F5344CB8AC3E}">
        <p14:creationId xmlns:p14="http://schemas.microsoft.com/office/powerpoint/2010/main" val="22832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40"/>
                                        </p:tgtEl>
                                        <p:attrNameLst>
                                          <p:attrName>style.visibility</p:attrName>
                                        </p:attrNameLst>
                                      </p:cBhvr>
                                      <p:to>
                                        <p:strVal val="visible"/>
                                      </p:to>
                                    </p:set>
                                    <p:anim calcmode="lin" valueType="num">
                                      <p:cBhvr>
                                        <p:cTn id="7" dur="1000" fill="hold"/>
                                        <p:tgtEl>
                                          <p:spTgt spid="1140"/>
                                        </p:tgtEl>
                                        <p:attrNameLst>
                                          <p:attrName>ppt_w</p:attrName>
                                        </p:attrNameLst>
                                      </p:cBhvr>
                                      <p:tavLst>
                                        <p:tav tm="0">
                                          <p:val>
                                            <p:fltVal val="0"/>
                                          </p:val>
                                        </p:tav>
                                        <p:tav tm="100000">
                                          <p:val>
                                            <p:strVal val="#ppt_w"/>
                                          </p:val>
                                        </p:tav>
                                      </p:tavLst>
                                    </p:anim>
                                    <p:anim calcmode="lin" valueType="num">
                                      <p:cBhvr>
                                        <p:cTn id="8" dur="1000" fill="hold"/>
                                        <p:tgtEl>
                                          <p:spTgt spid="1140"/>
                                        </p:tgtEl>
                                        <p:attrNameLst>
                                          <p:attrName>ppt_h</p:attrName>
                                        </p:attrNameLst>
                                      </p:cBhvr>
                                      <p:tavLst>
                                        <p:tav tm="0">
                                          <p:val>
                                            <p:fltVal val="0"/>
                                          </p:val>
                                        </p:tav>
                                        <p:tav tm="100000">
                                          <p:val>
                                            <p:strVal val="#ppt_h"/>
                                          </p:val>
                                        </p:tav>
                                      </p:tavLst>
                                    </p:anim>
                                    <p:anim calcmode="lin" valueType="num">
                                      <p:cBhvr>
                                        <p:cTn id="9" dur="1000" fill="hold"/>
                                        <p:tgtEl>
                                          <p:spTgt spid="1140"/>
                                        </p:tgtEl>
                                        <p:attrNameLst>
                                          <p:attrName>style.rotation</p:attrName>
                                        </p:attrNameLst>
                                      </p:cBhvr>
                                      <p:tavLst>
                                        <p:tav tm="0">
                                          <p:val>
                                            <p:fltVal val="90"/>
                                          </p:val>
                                        </p:tav>
                                        <p:tav tm="100000">
                                          <p:val>
                                            <p:fltVal val="0"/>
                                          </p:val>
                                        </p:tav>
                                      </p:tavLst>
                                    </p:anim>
                                    <p:animEffect transition="in" filter="fade">
                                      <p:cBhvr>
                                        <p:cTn id="10" dur="1000"/>
                                        <p:tgtEl>
                                          <p:spTgt spid="114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564" name="Google Shape;564;p38"/>
          <p:cNvGrpSpPr/>
          <p:nvPr/>
        </p:nvGrpSpPr>
        <p:grpSpPr>
          <a:xfrm>
            <a:off x="962863" y="1548875"/>
            <a:ext cx="3410350" cy="1251050"/>
            <a:chOff x="962863" y="1548875"/>
            <a:chExt cx="3410350" cy="1251050"/>
          </a:xfrm>
        </p:grpSpPr>
        <p:sp>
          <p:nvSpPr>
            <p:cNvPr id="565" name="Google Shape;565;p38"/>
            <p:cNvSpPr/>
            <p:nvPr/>
          </p:nvSpPr>
          <p:spPr>
            <a:xfrm>
              <a:off x="1320238" y="154887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566" name="Google Shape;566;p38"/>
            <p:cNvSpPr/>
            <p:nvPr/>
          </p:nvSpPr>
          <p:spPr>
            <a:xfrm rot="5400000" flipH="1">
              <a:off x="745663" y="187288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 name="Google Shape;567;p38"/>
            <p:cNvCxnSpPr/>
            <p:nvPr/>
          </p:nvCxnSpPr>
          <p:spPr>
            <a:xfrm>
              <a:off x="1445813" y="213407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68" name="Google Shape;568;p38"/>
          <p:cNvGrpSpPr/>
          <p:nvPr/>
        </p:nvGrpSpPr>
        <p:grpSpPr>
          <a:xfrm>
            <a:off x="4770838" y="1548875"/>
            <a:ext cx="3410350" cy="1251050"/>
            <a:chOff x="4770838" y="1548875"/>
            <a:chExt cx="3410350" cy="1251050"/>
          </a:xfrm>
        </p:grpSpPr>
        <p:sp>
          <p:nvSpPr>
            <p:cNvPr id="569" name="Google Shape;569;p38"/>
            <p:cNvSpPr/>
            <p:nvPr/>
          </p:nvSpPr>
          <p:spPr>
            <a:xfrm rot="5400000" flipH="1">
              <a:off x="4553638" y="187288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5128213" y="154887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1" name="Google Shape;571;p38"/>
            <p:cNvCxnSpPr/>
            <p:nvPr/>
          </p:nvCxnSpPr>
          <p:spPr>
            <a:xfrm>
              <a:off x="5253788" y="213407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72" name="Google Shape;572;p38"/>
          <p:cNvGrpSpPr/>
          <p:nvPr/>
        </p:nvGrpSpPr>
        <p:grpSpPr>
          <a:xfrm>
            <a:off x="4770838" y="3156525"/>
            <a:ext cx="3410350" cy="1251050"/>
            <a:chOff x="4770838" y="3156525"/>
            <a:chExt cx="3410350" cy="1251050"/>
          </a:xfrm>
        </p:grpSpPr>
        <p:sp>
          <p:nvSpPr>
            <p:cNvPr id="573" name="Google Shape;573;p38"/>
            <p:cNvSpPr/>
            <p:nvPr/>
          </p:nvSpPr>
          <p:spPr>
            <a:xfrm rot="5400000" flipH="1">
              <a:off x="4553638" y="348053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5128213" y="315652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5" name="Google Shape;575;p38"/>
            <p:cNvCxnSpPr/>
            <p:nvPr/>
          </p:nvCxnSpPr>
          <p:spPr>
            <a:xfrm>
              <a:off x="5253788" y="374172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76" name="Google Shape;576;p38"/>
          <p:cNvGrpSpPr/>
          <p:nvPr/>
        </p:nvGrpSpPr>
        <p:grpSpPr>
          <a:xfrm>
            <a:off x="965738" y="3156525"/>
            <a:ext cx="3410350" cy="1251050"/>
            <a:chOff x="965738" y="3156525"/>
            <a:chExt cx="3410350" cy="1251050"/>
          </a:xfrm>
        </p:grpSpPr>
        <p:sp>
          <p:nvSpPr>
            <p:cNvPr id="577" name="Google Shape;577;p38"/>
            <p:cNvSpPr/>
            <p:nvPr/>
          </p:nvSpPr>
          <p:spPr>
            <a:xfrm rot="5400000" flipH="1">
              <a:off x="748538" y="348053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323113" y="315652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9" name="Google Shape;579;p38"/>
            <p:cNvCxnSpPr/>
            <p:nvPr/>
          </p:nvCxnSpPr>
          <p:spPr>
            <a:xfrm>
              <a:off x="1448688" y="3741725"/>
              <a:ext cx="2927400" cy="0"/>
            </a:xfrm>
            <a:prstGeom prst="straightConnector1">
              <a:avLst/>
            </a:prstGeom>
            <a:noFill/>
            <a:ln w="19050" cap="flat" cmpd="sng">
              <a:solidFill>
                <a:schemeClr val="dk1"/>
              </a:solidFill>
              <a:prstDash val="solid"/>
              <a:round/>
              <a:headEnd type="none" w="med" len="med"/>
              <a:tailEnd type="none" w="med" len="med"/>
            </a:ln>
          </p:spPr>
        </p:cxnSp>
      </p:grpSp>
      <p:sp>
        <p:nvSpPr>
          <p:cNvPr id="580" name="Google Shape;580;p38"/>
          <p:cNvSpPr txBox="1">
            <a:spLocks noGrp="1"/>
          </p:cNvSpPr>
          <p:nvPr>
            <p:ph type="title" idx="2"/>
          </p:nvPr>
        </p:nvSpPr>
        <p:spPr>
          <a:xfrm>
            <a:off x="1664863" y="15930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   </a:t>
            </a:r>
            <a:endParaRPr dirty="0"/>
          </a:p>
        </p:txBody>
      </p:sp>
      <p:sp>
        <p:nvSpPr>
          <p:cNvPr id="581" name="Google Shape;581;p38"/>
          <p:cNvSpPr txBox="1">
            <a:spLocks noGrp="1"/>
          </p:cNvSpPr>
          <p:nvPr>
            <p:ph type="title" idx="3"/>
          </p:nvPr>
        </p:nvSpPr>
        <p:spPr>
          <a:xfrm rot="-5400000">
            <a:off x="837763" y="19927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CH1</a:t>
            </a:r>
            <a:endParaRPr dirty="0"/>
          </a:p>
        </p:txBody>
      </p:sp>
      <p:sp>
        <p:nvSpPr>
          <p:cNvPr id="582" name="Google Shape;582;p38"/>
          <p:cNvSpPr txBox="1">
            <a:spLocks noGrp="1"/>
          </p:cNvSpPr>
          <p:nvPr>
            <p:ph type="subTitle" idx="4"/>
          </p:nvPr>
        </p:nvSpPr>
        <p:spPr>
          <a:xfrm>
            <a:off x="1664863" y="2147400"/>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use git? And our approach to this lecture.</a:t>
            </a:r>
            <a:endParaRPr dirty="0"/>
          </a:p>
        </p:txBody>
      </p:sp>
      <p:sp>
        <p:nvSpPr>
          <p:cNvPr id="583" name="Google Shape;583;p38"/>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584" name="Google Shape;584;p3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GIT WIZARDS )</a:t>
            </a:r>
            <a:endParaRPr dirty="0"/>
          </a:p>
        </p:txBody>
      </p:sp>
      <p:sp>
        <p:nvSpPr>
          <p:cNvPr id="585" name="Google Shape;585;p38"/>
          <p:cNvSpPr txBox="1">
            <a:spLocks noGrp="1"/>
          </p:cNvSpPr>
          <p:nvPr>
            <p:ph type="title" idx="5"/>
          </p:nvPr>
        </p:nvSpPr>
        <p:spPr>
          <a:xfrm>
            <a:off x="5474388" y="15930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 Basics </a:t>
            </a:r>
            <a:endParaRPr dirty="0"/>
          </a:p>
        </p:txBody>
      </p:sp>
      <p:sp>
        <p:nvSpPr>
          <p:cNvPr id="586" name="Google Shape;586;p38"/>
          <p:cNvSpPr txBox="1">
            <a:spLocks noGrp="1"/>
          </p:cNvSpPr>
          <p:nvPr>
            <p:ph type="title" idx="6"/>
          </p:nvPr>
        </p:nvSpPr>
        <p:spPr>
          <a:xfrm rot="-5400000">
            <a:off x="4647288" y="19927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CH2</a:t>
            </a:r>
            <a:endParaRPr dirty="0"/>
          </a:p>
        </p:txBody>
      </p:sp>
      <p:sp>
        <p:nvSpPr>
          <p:cNvPr id="587" name="Google Shape;587;p38"/>
          <p:cNvSpPr txBox="1">
            <a:spLocks noGrp="1"/>
          </p:cNvSpPr>
          <p:nvPr>
            <p:ph type="subTitle" idx="7"/>
          </p:nvPr>
        </p:nvSpPr>
        <p:spPr>
          <a:xfrm>
            <a:off x="5474388" y="2147400"/>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Configuring git, and taking your first steps.</a:t>
            </a:r>
            <a:endParaRPr dirty="0"/>
          </a:p>
        </p:txBody>
      </p:sp>
      <p:sp>
        <p:nvSpPr>
          <p:cNvPr id="588" name="Google Shape;588;p38"/>
          <p:cNvSpPr txBox="1">
            <a:spLocks noGrp="1"/>
          </p:cNvSpPr>
          <p:nvPr>
            <p:ph type="title" idx="8"/>
          </p:nvPr>
        </p:nvSpPr>
        <p:spPr>
          <a:xfrm>
            <a:off x="1664863" y="32002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 Internals</a:t>
            </a:r>
            <a:endParaRPr dirty="0"/>
          </a:p>
        </p:txBody>
      </p:sp>
      <p:sp>
        <p:nvSpPr>
          <p:cNvPr id="589" name="Google Shape;589;p38"/>
          <p:cNvSpPr txBox="1">
            <a:spLocks noGrp="1"/>
          </p:cNvSpPr>
          <p:nvPr>
            <p:ph type="title" idx="9"/>
          </p:nvPr>
        </p:nvSpPr>
        <p:spPr>
          <a:xfrm rot="-5400000">
            <a:off x="837763" y="35999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CH3</a:t>
            </a:r>
            <a:endParaRPr dirty="0"/>
          </a:p>
        </p:txBody>
      </p:sp>
      <p:sp>
        <p:nvSpPr>
          <p:cNvPr id="590" name="Google Shape;590;p38"/>
          <p:cNvSpPr txBox="1">
            <a:spLocks noGrp="1"/>
          </p:cNvSpPr>
          <p:nvPr>
            <p:ph type="subTitle" idx="13"/>
          </p:nvPr>
        </p:nvSpPr>
        <p:spPr>
          <a:xfrm>
            <a:off x="1664863" y="3754600"/>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Diving into how the git magic really works.</a:t>
            </a:r>
            <a:endParaRPr dirty="0"/>
          </a:p>
        </p:txBody>
      </p:sp>
      <p:sp>
        <p:nvSpPr>
          <p:cNvPr id="591" name="Google Shape;591;p38"/>
          <p:cNvSpPr txBox="1">
            <a:spLocks noGrp="1"/>
          </p:cNvSpPr>
          <p:nvPr>
            <p:ph type="title" idx="14"/>
          </p:nvPr>
        </p:nvSpPr>
        <p:spPr>
          <a:xfrm>
            <a:off x="5474388" y="32002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 Branches</a:t>
            </a:r>
            <a:endParaRPr dirty="0"/>
          </a:p>
        </p:txBody>
      </p:sp>
      <p:sp>
        <p:nvSpPr>
          <p:cNvPr id="592" name="Google Shape;592;p38"/>
          <p:cNvSpPr txBox="1">
            <a:spLocks noGrp="1"/>
          </p:cNvSpPr>
          <p:nvPr>
            <p:ph type="title" idx="15"/>
          </p:nvPr>
        </p:nvSpPr>
        <p:spPr>
          <a:xfrm rot="-5400000">
            <a:off x="4647288" y="35999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CH4</a:t>
            </a:r>
            <a:endParaRPr dirty="0"/>
          </a:p>
        </p:txBody>
      </p:sp>
      <p:sp>
        <p:nvSpPr>
          <p:cNvPr id="593" name="Google Shape;593;p38"/>
          <p:cNvSpPr txBox="1">
            <a:spLocks noGrp="1"/>
          </p:cNvSpPr>
          <p:nvPr>
            <p:ph type="subTitle" idx="16"/>
          </p:nvPr>
        </p:nvSpPr>
        <p:spPr>
          <a:xfrm>
            <a:off x="5474388" y="3754600"/>
            <a:ext cx="245784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Branching, committing, merging, rebasing, all of it.</a:t>
            </a:r>
            <a:endParaRPr dirty="0"/>
          </a:p>
        </p:txBody>
      </p:sp>
      <p:grpSp>
        <p:nvGrpSpPr>
          <p:cNvPr id="594" name="Google Shape;594;p38"/>
          <p:cNvGrpSpPr/>
          <p:nvPr/>
        </p:nvGrpSpPr>
        <p:grpSpPr>
          <a:xfrm rot="-368715">
            <a:off x="657223" y="534967"/>
            <a:ext cx="1007679" cy="817544"/>
            <a:chOff x="554263" y="536748"/>
            <a:chExt cx="1059639" cy="859700"/>
          </a:xfrm>
        </p:grpSpPr>
        <p:sp>
          <p:nvSpPr>
            <p:cNvPr id="595" name="Google Shape;595;p38"/>
            <p:cNvSpPr/>
            <p:nvPr/>
          </p:nvSpPr>
          <p:spPr>
            <a:xfrm rot="-450976">
              <a:off x="807257" y="682356"/>
              <a:ext cx="569307" cy="569512"/>
            </a:xfrm>
            <a:custGeom>
              <a:avLst/>
              <a:gdLst/>
              <a:ahLst/>
              <a:cxnLst/>
              <a:rect l="l" t="t" r="r" b="b"/>
              <a:pathLst>
                <a:path w="16716" h="16722" extrusionOk="0">
                  <a:moveTo>
                    <a:pt x="8038" y="1"/>
                  </a:moveTo>
                  <a:cubicBezTo>
                    <a:pt x="3547" y="167"/>
                    <a:pt x="1" y="3860"/>
                    <a:pt x="1" y="8378"/>
                  </a:cubicBezTo>
                  <a:cubicBezTo>
                    <a:pt x="1" y="9456"/>
                    <a:pt x="194" y="10540"/>
                    <a:pt x="579" y="11479"/>
                  </a:cubicBezTo>
                  <a:cubicBezTo>
                    <a:pt x="965" y="12423"/>
                    <a:pt x="1498" y="13255"/>
                    <a:pt x="2130" y="13974"/>
                  </a:cubicBezTo>
                  <a:cubicBezTo>
                    <a:pt x="3660" y="15670"/>
                    <a:pt x="5903" y="16722"/>
                    <a:pt x="8344" y="16722"/>
                  </a:cubicBezTo>
                  <a:cubicBezTo>
                    <a:pt x="11558" y="16722"/>
                    <a:pt x="14333" y="14945"/>
                    <a:pt x="15744" y="12310"/>
                  </a:cubicBezTo>
                  <a:cubicBezTo>
                    <a:pt x="16163" y="11538"/>
                    <a:pt x="16436" y="10707"/>
                    <a:pt x="16602" y="9815"/>
                  </a:cubicBezTo>
                  <a:cubicBezTo>
                    <a:pt x="16688" y="9349"/>
                    <a:pt x="16715" y="8850"/>
                    <a:pt x="16715" y="8378"/>
                  </a:cubicBezTo>
                  <a:cubicBezTo>
                    <a:pt x="16715" y="7520"/>
                    <a:pt x="16602" y="6688"/>
                    <a:pt x="16356" y="5909"/>
                  </a:cubicBezTo>
                  <a:cubicBezTo>
                    <a:pt x="15304" y="2469"/>
                    <a:pt x="12111" y="1"/>
                    <a:pt x="8344" y="1"/>
                  </a:cubicBezTo>
                  <a:close/>
                </a:path>
              </a:pathLst>
            </a:custGeom>
            <a:solidFill>
              <a:schemeClr val="accent3"/>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rot="-450976">
              <a:off x="1033802" y="559443"/>
              <a:ext cx="3644" cy="128499"/>
            </a:xfrm>
            <a:custGeom>
              <a:avLst/>
              <a:gdLst/>
              <a:ahLst/>
              <a:cxnLst/>
              <a:rect l="l" t="t" r="r" b="b"/>
              <a:pathLst>
                <a:path w="107" h="3773" extrusionOk="0">
                  <a:moveTo>
                    <a:pt x="0" y="0"/>
                  </a:moveTo>
                  <a:lnTo>
                    <a:pt x="0" y="3773"/>
                  </a:lnTo>
                  <a:lnTo>
                    <a:pt x="107" y="3773"/>
                  </a:lnTo>
                  <a:lnTo>
                    <a:pt x="107" y="0"/>
                  </a:ln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rot="-450976">
              <a:off x="1008209" y="539103"/>
              <a:ext cx="38553" cy="38758"/>
            </a:xfrm>
            <a:custGeom>
              <a:avLst/>
              <a:gdLst/>
              <a:ahLst/>
              <a:cxnLst/>
              <a:rect l="l" t="t" r="r" b="b"/>
              <a:pathLst>
                <a:path w="1132" h="1138" extrusionOk="0">
                  <a:moveTo>
                    <a:pt x="552" y="0"/>
                  </a:moveTo>
                  <a:cubicBezTo>
                    <a:pt x="246" y="0"/>
                    <a:pt x="0" y="280"/>
                    <a:pt x="0" y="586"/>
                  </a:cubicBezTo>
                  <a:cubicBezTo>
                    <a:pt x="0" y="892"/>
                    <a:pt x="246" y="1138"/>
                    <a:pt x="552" y="1138"/>
                  </a:cubicBezTo>
                  <a:cubicBezTo>
                    <a:pt x="885" y="1138"/>
                    <a:pt x="1131" y="892"/>
                    <a:pt x="1131" y="586"/>
                  </a:cubicBezTo>
                  <a:cubicBezTo>
                    <a:pt x="1131" y="280"/>
                    <a:pt x="885" y="0"/>
                    <a:pt x="552" y="0"/>
                  </a:cubicBez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rot="-450976">
              <a:off x="562983" y="875255"/>
              <a:ext cx="1042198" cy="201791"/>
            </a:xfrm>
            <a:custGeom>
              <a:avLst/>
              <a:gdLst/>
              <a:ahLst/>
              <a:cxnLst/>
              <a:rect l="l" t="t" r="r" b="b"/>
              <a:pathLst>
                <a:path w="30601" h="5925" extrusionOk="0">
                  <a:moveTo>
                    <a:pt x="27765" y="1"/>
                  </a:moveTo>
                  <a:cubicBezTo>
                    <a:pt x="25836" y="1"/>
                    <a:pt x="23561" y="277"/>
                    <a:pt x="23561" y="277"/>
                  </a:cubicBezTo>
                  <a:cubicBezTo>
                    <a:pt x="23561" y="277"/>
                    <a:pt x="22037" y="3132"/>
                    <a:pt x="15656" y="3684"/>
                  </a:cubicBezTo>
                  <a:cubicBezTo>
                    <a:pt x="14889" y="3752"/>
                    <a:pt x="14168" y="3781"/>
                    <a:pt x="13495" y="3781"/>
                  </a:cubicBezTo>
                  <a:cubicBezTo>
                    <a:pt x="9481" y="3781"/>
                    <a:pt x="7206" y="2746"/>
                    <a:pt x="7206" y="2746"/>
                  </a:cubicBezTo>
                  <a:cubicBezTo>
                    <a:pt x="7206" y="2746"/>
                    <a:pt x="1550" y="3884"/>
                    <a:pt x="552" y="5015"/>
                  </a:cubicBezTo>
                  <a:cubicBezTo>
                    <a:pt x="0" y="5644"/>
                    <a:pt x="1548" y="5925"/>
                    <a:pt x="4780" y="5925"/>
                  </a:cubicBezTo>
                  <a:cubicBezTo>
                    <a:pt x="7396" y="5925"/>
                    <a:pt x="11115" y="5741"/>
                    <a:pt x="15716" y="5407"/>
                  </a:cubicBezTo>
                  <a:cubicBezTo>
                    <a:pt x="26003" y="4682"/>
                    <a:pt x="30601" y="1748"/>
                    <a:pt x="30408" y="610"/>
                  </a:cubicBezTo>
                  <a:cubicBezTo>
                    <a:pt x="30317" y="139"/>
                    <a:pt x="29127" y="1"/>
                    <a:pt x="27765" y="1"/>
                  </a:cubicBezTo>
                  <a:close/>
                </a:path>
              </a:pathLst>
            </a:custGeom>
            <a:solidFill>
              <a:schemeClr val="lt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rot="-450976">
              <a:off x="933197" y="1215871"/>
              <a:ext cx="81398" cy="176010"/>
            </a:xfrm>
            <a:custGeom>
              <a:avLst/>
              <a:gdLst/>
              <a:ahLst/>
              <a:cxnLst/>
              <a:rect l="l" t="t" r="r" b="b"/>
              <a:pathLst>
                <a:path w="2390" h="5168" extrusionOk="0">
                  <a:moveTo>
                    <a:pt x="2307" y="0"/>
                  </a:moveTo>
                  <a:cubicBezTo>
                    <a:pt x="2288" y="0"/>
                    <a:pt x="2269" y="21"/>
                    <a:pt x="2250" y="44"/>
                  </a:cubicBezTo>
                  <a:lnTo>
                    <a:pt x="1" y="5088"/>
                  </a:lnTo>
                  <a:cubicBezTo>
                    <a:pt x="1" y="5115"/>
                    <a:pt x="1" y="5168"/>
                    <a:pt x="27" y="5168"/>
                  </a:cubicBezTo>
                  <a:lnTo>
                    <a:pt x="61" y="5168"/>
                  </a:lnTo>
                  <a:cubicBezTo>
                    <a:pt x="87" y="5168"/>
                    <a:pt x="114" y="5168"/>
                    <a:pt x="114" y="5141"/>
                  </a:cubicBezTo>
                  <a:lnTo>
                    <a:pt x="2356" y="71"/>
                  </a:lnTo>
                  <a:cubicBezTo>
                    <a:pt x="2390" y="44"/>
                    <a:pt x="2356" y="11"/>
                    <a:pt x="2330" y="11"/>
                  </a:cubicBezTo>
                  <a:cubicBezTo>
                    <a:pt x="2322" y="4"/>
                    <a:pt x="2315" y="0"/>
                    <a:pt x="2307"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rot="-450976">
              <a:off x="1285351" y="1131016"/>
              <a:ext cx="122642" cy="192664"/>
            </a:xfrm>
            <a:custGeom>
              <a:avLst/>
              <a:gdLst/>
              <a:ahLst/>
              <a:cxnLst/>
              <a:rect l="l" t="t" r="r" b="b"/>
              <a:pathLst>
                <a:path w="3601" h="5657" extrusionOk="0">
                  <a:moveTo>
                    <a:pt x="54" y="1"/>
                  </a:moveTo>
                  <a:cubicBezTo>
                    <a:pt x="27" y="27"/>
                    <a:pt x="1" y="54"/>
                    <a:pt x="27" y="87"/>
                  </a:cubicBezTo>
                  <a:lnTo>
                    <a:pt x="3494" y="5630"/>
                  </a:lnTo>
                  <a:cubicBezTo>
                    <a:pt x="3494" y="5657"/>
                    <a:pt x="3520" y="5657"/>
                    <a:pt x="3547" y="5657"/>
                  </a:cubicBezTo>
                  <a:lnTo>
                    <a:pt x="3574" y="5657"/>
                  </a:lnTo>
                  <a:cubicBezTo>
                    <a:pt x="3600" y="5630"/>
                    <a:pt x="3600" y="5603"/>
                    <a:pt x="3574" y="5577"/>
                  </a:cubicBezTo>
                  <a:lnTo>
                    <a:pt x="134" y="27"/>
                  </a:lnTo>
                  <a:cubicBezTo>
                    <a:pt x="107" y="1"/>
                    <a:pt x="80" y="1"/>
                    <a:pt x="54" y="1"/>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rot="-450976">
              <a:off x="850268" y="853459"/>
              <a:ext cx="449425" cy="107758"/>
            </a:xfrm>
            <a:custGeom>
              <a:avLst/>
              <a:gdLst/>
              <a:ahLst/>
              <a:cxnLst/>
              <a:rect l="l" t="t" r="r" b="b"/>
              <a:pathLst>
                <a:path w="13196" h="3164" extrusionOk="0">
                  <a:moveTo>
                    <a:pt x="12583" y="0"/>
                  </a:moveTo>
                  <a:cubicBezTo>
                    <a:pt x="12468" y="0"/>
                    <a:pt x="12351" y="34"/>
                    <a:pt x="12250" y="104"/>
                  </a:cubicBezTo>
                  <a:cubicBezTo>
                    <a:pt x="11505" y="656"/>
                    <a:pt x="9895" y="1547"/>
                    <a:pt x="6761" y="1907"/>
                  </a:cubicBezTo>
                  <a:cubicBezTo>
                    <a:pt x="5916" y="2014"/>
                    <a:pt x="5150" y="2057"/>
                    <a:pt x="4465" y="2057"/>
                  </a:cubicBezTo>
                  <a:cubicBezTo>
                    <a:pt x="2677" y="2057"/>
                    <a:pt x="1436" y="1764"/>
                    <a:pt x="773" y="1547"/>
                  </a:cubicBezTo>
                  <a:cubicBezTo>
                    <a:pt x="718" y="1533"/>
                    <a:pt x="665" y="1527"/>
                    <a:pt x="613" y="1527"/>
                  </a:cubicBezTo>
                  <a:cubicBezTo>
                    <a:pt x="346" y="1527"/>
                    <a:pt x="121" y="1704"/>
                    <a:pt x="54" y="1960"/>
                  </a:cubicBezTo>
                  <a:lnTo>
                    <a:pt x="54" y="2046"/>
                  </a:lnTo>
                  <a:cubicBezTo>
                    <a:pt x="1" y="2319"/>
                    <a:pt x="194" y="2625"/>
                    <a:pt x="466" y="2679"/>
                  </a:cubicBezTo>
                  <a:cubicBezTo>
                    <a:pt x="1276" y="2859"/>
                    <a:pt x="2942" y="3163"/>
                    <a:pt x="4905" y="3163"/>
                  </a:cubicBezTo>
                  <a:cubicBezTo>
                    <a:pt x="5700" y="3163"/>
                    <a:pt x="6544" y="3113"/>
                    <a:pt x="7400" y="2985"/>
                  </a:cubicBezTo>
                  <a:cubicBezTo>
                    <a:pt x="10254" y="2512"/>
                    <a:pt x="12111" y="1514"/>
                    <a:pt x="12889" y="1015"/>
                  </a:cubicBezTo>
                  <a:cubicBezTo>
                    <a:pt x="13109" y="882"/>
                    <a:pt x="13195" y="603"/>
                    <a:pt x="13082" y="350"/>
                  </a:cubicBezTo>
                  <a:lnTo>
                    <a:pt x="13082" y="323"/>
                  </a:lnTo>
                  <a:cubicBezTo>
                    <a:pt x="12992" y="110"/>
                    <a:pt x="12791" y="0"/>
                    <a:pt x="12583"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47676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1002B"/>
            </a:gs>
            <a:gs pos="100000">
              <a:srgbClr val="210051"/>
            </a:gs>
          </a:gsLst>
          <a:lin ang="18900044" scaled="0"/>
        </a:gradFill>
        <a:effectLst/>
      </p:bgPr>
    </p:bg>
    <p:spTree>
      <p:nvGrpSpPr>
        <p:cNvPr id="1" name="Shape 506"/>
        <p:cNvGrpSpPr/>
        <p:nvPr/>
      </p:nvGrpSpPr>
      <p:grpSpPr>
        <a:xfrm>
          <a:off x="0" y="0"/>
          <a:ext cx="0" cy="0"/>
          <a:chOff x="0" y="0"/>
          <a:chExt cx="0" cy="0"/>
        </a:xfrm>
      </p:grpSpPr>
      <p:sp>
        <p:nvSpPr>
          <p:cNvPr id="509" name="Google Shape;509;p36"/>
          <p:cNvSpPr txBox="1">
            <a:spLocks noGrp="1"/>
          </p:cNvSpPr>
          <p:nvPr>
            <p:ph type="ctrTitle"/>
          </p:nvPr>
        </p:nvSpPr>
        <p:spPr>
          <a:xfrm>
            <a:off x="2002950" y="1883045"/>
            <a:ext cx="5804400" cy="2654400"/>
          </a:xfrm>
          <a:prstGeom prst="rect">
            <a:avLst/>
          </a:prstGeom>
        </p:spPr>
        <p:txBody>
          <a:bodyPr spcFirstLastPara="1" wrap="square" lIns="91425" tIns="91425" rIns="91425" bIns="91425" anchor="t" anchorCtr="0">
            <a:noAutofit/>
          </a:bodyPr>
          <a:lstStyle/>
          <a:p>
            <a:r>
              <a:rPr lang="en-GB" dirty="0">
                <a:solidFill>
                  <a:schemeClr val="bg1"/>
                </a:solidFill>
              </a:rPr>
              <a:t>Getting Started with Git</a:t>
            </a:r>
            <a:endParaRPr lang="en-GB" dirty="0">
              <a:solidFill>
                <a:schemeClr val="bg1"/>
              </a:solidFill>
              <a:effectLst/>
            </a:endParaRPr>
          </a:p>
        </p:txBody>
      </p:sp>
      <p:sp>
        <p:nvSpPr>
          <p:cNvPr id="520" name="Google Shape;520;p36"/>
          <p:cNvSpPr txBox="1">
            <a:spLocks noGrp="1"/>
          </p:cNvSpPr>
          <p:nvPr>
            <p:ph type="subTitle" idx="2"/>
          </p:nvPr>
        </p:nvSpPr>
        <p:spPr>
          <a:xfrm>
            <a:off x="3451796" y="331400"/>
            <a:ext cx="2240408" cy="373800"/>
          </a:xfrm>
          <a:prstGeom prst="rect">
            <a:avLst/>
          </a:prstGeom>
        </p:spPr>
        <p:txBody>
          <a:bodyPr spcFirstLastPara="1" wrap="square" lIns="91425" tIns="91425" rIns="91425" bIns="91425" anchor="ctr" anchorCtr="0">
            <a:noAutofit/>
          </a:bodyPr>
          <a:lstStyle/>
          <a:p>
            <a:pPr marL="0" lvl="0" indent="0"/>
            <a:r>
              <a:rPr lang="en-US" dirty="0"/>
              <a:t>GIT WIZARDS</a:t>
            </a:r>
          </a:p>
        </p:txBody>
      </p:sp>
      <p:pic>
        <p:nvPicPr>
          <p:cNvPr id="3" name="Picture 2">
            <a:extLst>
              <a:ext uri="{FF2B5EF4-FFF2-40B4-BE49-F238E27FC236}">
                <a16:creationId xmlns:a16="http://schemas.microsoft.com/office/drawing/2014/main" id="{4DC36C47-75F3-3075-AC55-6F51EE598617}"/>
              </a:ext>
            </a:extLst>
          </p:cNvPr>
          <p:cNvPicPr>
            <a:picLocks noChangeAspect="1"/>
          </p:cNvPicPr>
          <p:nvPr/>
        </p:nvPicPr>
        <p:blipFill>
          <a:blip r:embed="rId3"/>
          <a:stretch>
            <a:fillRect/>
          </a:stretch>
        </p:blipFill>
        <p:spPr>
          <a:xfrm>
            <a:off x="771761" y="1883045"/>
            <a:ext cx="1805598" cy="1805598"/>
          </a:xfrm>
          <a:prstGeom prst="rect">
            <a:avLst/>
          </a:prstGeom>
        </p:spPr>
      </p:pic>
    </p:spTree>
    <p:extLst>
      <p:ext uri="{BB962C8B-B14F-4D97-AF65-F5344CB8AC3E}">
        <p14:creationId xmlns:p14="http://schemas.microsoft.com/office/powerpoint/2010/main" val="81926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iterate type="lt">
                                    <p:tmAbs val="100"/>
                                  </p:iterate>
                                  <p:childTnLst>
                                    <p:set>
                                      <p:cBhvr>
                                        <p:cTn id="6"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720000" y="9883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Git Config</a:t>
            </a:r>
            <a:endParaRPr dirty="0">
              <a:solidFill>
                <a:schemeClr val="bg2"/>
              </a:solidFill>
            </a:endParaRPr>
          </a:p>
        </p:txBody>
      </p:sp>
      <p:sp>
        <p:nvSpPr>
          <p:cNvPr id="553" name="Google Shape;553;p37"/>
          <p:cNvSpPr txBox="1">
            <a:spLocks noGrp="1"/>
          </p:cNvSpPr>
          <p:nvPr>
            <p:ph type="body" idx="2"/>
          </p:nvPr>
        </p:nvSpPr>
        <p:spPr>
          <a:xfrm>
            <a:off x="720000" y="1480881"/>
            <a:ext cx="7704000" cy="2026013"/>
          </a:xfrm>
          <a:prstGeom prst="rect">
            <a:avLst/>
          </a:prstGeom>
        </p:spPr>
        <p:txBody>
          <a:bodyPr spcFirstLastPara="1" wrap="square" lIns="91425" tIns="91425" rIns="91425" bIns="91425" anchor="t" anchorCtr="0">
            <a:noAutofit/>
          </a:bodyPr>
          <a:lstStyle/>
          <a:p>
            <a:pPr algn="l"/>
            <a:endParaRPr lang="en-GB" sz="1800" b="0" i="0" u="none" strike="noStrike" baseline="0" dirty="0">
              <a:solidFill>
                <a:srgbClr val="000000"/>
              </a:solidFill>
              <a:latin typeface="Times New Roman" panose="02020603050405020304" pitchFamily="18" charset="0"/>
            </a:endParaRPr>
          </a:p>
          <a:p>
            <a:pPr marL="158750" indent="0">
              <a:buNone/>
            </a:pPr>
            <a:r>
              <a:rPr lang="en-US" sz="1800" b="0" i="0" u="none" strike="noStrike" baseline="0" dirty="0">
                <a:solidFill>
                  <a:schemeClr val="bg1"/>
                </a:solidFill>
                <a:latin typeface="Tomorrow" panose="020B0604020202020204" charset="0"/>
              </a:rPr>
              <a:t>The git config command is a convenience function that is used to set Git configuration values on a global or local project level. These configuration levels correspond to .</a:t>
            </a:r>
            <a:r>
              <a:rPr lang="en-US" sz="1800" b="0" i="0" u="none" strike="noStrike" baseline="0" dirty="0" err="1">
                <a:solidFill>
                  <a:schemeClr val="bg1"/>
                </a:solidFill>
                <a:latin typeface="Tomorrow" panose="020B0604020202020204" charset="0"/>
              </a:rPr>
              <a:t>gitconfig</a:t>
            </a:r>
            <a:r>
              <a:rPr lang="en-US" sz="1800" b="0" i="0" u="none" strike="noStrike" baseline="0" dirty="0">
                <a:solidFill>
                  <a:schemeClr val="bg1"/>
                </a:solidFill>
                <a:latin typeface="Tomorrow" panose="020B0604020202020204" charset="0"/>
              </a:rPr>
              <a:t> text files. Executing git config will modify a configuration text file.</a:t>
            </a:r>
          </a:p>
        </p:txBody>
      </p:sp>
      <p:sp>
        <p:nvSpPr>
          <p:cNvPr id="555" name="Google Shape;555;p3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0;p36">
            <a:extLst>
              <a:ext uri="{FF2B5EF4-FFF2-40B4-BE49-F238E27FC236}">
                <a16:creationId xmlns:a16="http://schemas.microsoft.com/office/drawing/2014/main" id="{2C35FAB1-A7C3-5717-E055-ACCD4BB598F9}"/>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
        <p:nvSpPr>
          <p:cNvPr id="5" name="Google Shape;553;p37">
            <a:extLst>
              <a:ext uri="{FF2B5EF4-FFF2-40B4-BE49-F238E27FC236}">
                <a16:creationId xmlns:a16="http://schemas.microsoft.com/office/drawing/2014/main" id="{637697BA-F1EA-2A11-6802-8F1E6F3E5912}"/>
              </a:ext>
            </a:extLst>
          </p:cNvPr>
          <p:cNvSpPr txBox="1">
            <a:spLocks/>
          </p:cNvSpPr>
          <p:nvPr/>
        </p:nvSpPr>
        <p:spPr>
          <a:xfrm>
            <a:off x="2628900" y="3381073"/>
            <a:ext cx="3780045" cy="10753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indent="0" algn="ctr">
              <a:buNone/>
            </a:pPr>
            <a:r>
              <a:rPr lang="en-US" sz="2400" dirty="0">
                <a:solidFill>
                  <a:srgbClr val="FF0000"/>
                </a:solidFill>
                <a:latin typeface="Tomorrow" panose="020B0604020202020204" charset="0"/>
              </a:rPr>
              <a:t>&lt;</a:t>
            </a:r>
            <a:r>
              <a:rPr lang="en-US" sz="2400" dirty="0">
                <a:solidFill>
                  <a:schemeClr val="bg1"/>
                </a:solidFill>
                <a:latin typeface="Tomorrow" panose="020B0604020202020204" charset="0"/>
              </a:rPr>
              <a:t>section</a:t>
            </a:r>
            <a:r>
              <a:rPr lang="en-US" sz="2400" dirty="0">
                <a:solidFill>
                  <a:srgbClr val="FF0000"/>
                </a:solidFill>
                <a:latin typeface="Tomorrow" panose="020B0604020202020204" charset="0"/>
              </a:rPr>
              <a:t>&gt;</a:t>
            </a:r>
            <a:r>
              <a:rPr lang="en-US" sz="2400" dirty="0">
                <a:solidFill>
                  <a:schemeClr val="bg1"/>
                </a:solidFill>
                <a:latin typeface="Tomorrow" panose="020B0604020202020204" charset="0"/>
              </a:rPr>
              <a:t>.</a:t>
            </a:r>
            <a:r>
              <a:rPr lang="en-US" sz="2400" dirty="0">
                <a:solidFill>
                  <a:srgbClr val="FF0000"/>
                </a:solidFill>
                <a:latin typeface="Tomorrow" panose="020B0604020202020204" charset="0"/>
              </a:rPr>
              <a:t>&lt;</a:t>
            </a:r>
            <a:r>
              <a:rPr lang="en-US" sz="2400" dirty="0">
                <a:solidFill>
                  <a:schemeClr val="bg1"/>
                </a:solidFill>
                <a:latin typeface="Tomorrow" panose="020B0604020202020204" charset="0"/>
              </a:rPr>
              <a:t>key</a:t>
            </a:r>
            <a:r>
              <a:rPr lang="en-US" sz="2400" dirty="0">
                <a:solidFill>
                  <a:srgbClr val="FF0000"/>
                </a:solidFill>
                <a:latin typeface="Tomorrow" panose="020B0604020202020204" charset="0"/>
              </a:rPr>
              <a:t>&gt;</a:t>
            </a:r>
          </a:p>
        </p:txBody>
      </p:sp>
    </p:spTree>
    <p:extLst>
      <p:ext uri="{BB962C8B-B14F-4D97-AF65-F5344CB8AC3E}">
        <p14:creationId xmlns:p14="http://schemas.microsoft.com/office/powerpoint/2010/main" val="21486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564" name="Google Shape;564;p38"/>
          <p:cNvGrpSpPr/>
          <p:nvPr/>
        </p:nvGrpSpPr>
        <p:grpSpPr>
          <a:xfrm>
            <a:off x="962863" y="1115740"/>
            <a:ext cx="3410350" cy="1554438"/>
            <a:chOff x="962863" y="1548875"/>
            <a:chExt cx="3410350" cy="1251050"/>
          </a:xfrm>
        </p:grpSpPr>
        <p:sp>
          <p:nvSpPr>
            <p:cNvPr id="565" name="Google Shape;565;p38"/>
            <p:cNvSpPr/>
            <p:nvPr/>
          </p:nvSpPr>
          <p:spPr>
            <a:xfrm>
              <a:off x="1320238" y="154887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566" name="Google Shape;566;p38"/>
            <p:cNvSpPr/>
            <p:nvPr/>
          </p:nvSpPr>
          <p:spPr>
            <a:xfrm rot="5400000" flipH="1">
              <a:off x="745663" y="187288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 name="Google Shape;567;p38"/>
            <p:cNvCxnSpPr/>
            <p:nvPr/>
          </p:nvCxnSpPr>
          <p:spPr>
            <a:xfrm>
              <a:off x="1445813" y="213407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68" name="Google Shape;568;p38"/>
          <p:cNvGrpSpPr/>
          <p:nvPr/>
        </p:nvGrpSpPr>
        <p:grpSpPr>
          <a:xfrm>
            <a:off x="4770838" y="1115737"/>
            <a:ext cx="3410350" cy="1554425"/>
            <a:chOff x="4770838" y="1548875"/>
            <a:chExt cx="3410350" cy="1251050"/>
          </a:xfrm>
        </p:grpSpPr>
        <p:sp>
          <p:nvSpPr>
            <p:cNvPr id="569" name="Google Shape;569;p38"/>
            <p:cNvSpPr/>
            <p:nvPr/>
          </p:nvSpPr>
          <p:spPr>
            <a:xfrm rot="5400000" flipH="1">
              <a:off x="4553638" y="187288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70" name="Google Shape;570;p38"/>
            <p:cNvSpPr/>
            <p:nvPr/>
          </p:nvSpPr>
          <p:spPr>
            <a:xfrm>
              <a:off x="5128213" y="154887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dirty="0">
                <a:solidFill>
                  <a:schemeClr val="bg2"/>
                </a:solidFill>
              </a:endParaRPr>
            </a:p>
          </p:txBody>
        </p:sp>
        <p:cxnSp>
          <p:nvCxnSpPr>
            <p:cNvPr id="571" name="Google Shape;571;p38"/>
            <p:cNvCxnSpPr/>
            <p:nvPr/>
          </p:nvCxnSpPr>
          <p:spPr>
            <a:xfrm>
              <a:off x="5253788" y="213407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76" name="Google Shape;576;p38"/>
          <p:cNvGrpSpPr/>
          <p:nvPr/>
        </p:nvGrpSpPr>
        <p:grpSpPr>
          <a:xfrm>
            <a:off x="2844643" y="2983532"/>
            <a:ext cx="3410350" cy="1492223"/>
            <a:chOff x="965738" y="3156525"/>
            <a:chExt cx="3410350" cy="1251050"/>
          </a:xfrm>
        </p:grpSpPr>
        <p:sp>
          <p:nvSpPr>
            <p:cNvPr id="577" name="Google Shape;577;p38"/>
            <p:cNvSpPr/>
            <p:nvPr/>
          </p:nvSpPr>
          <p:spPr>
            <a:xfrm rot="5400000" flipH="1">
              <a:off x="748538" y="348053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323113" y="315652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9" name="Google Shape;579;p38"/>
            <p:cNvCxnSpPr/>
            <p:nvPr/>
          </p:nvCxnSpPr>
          <p:spPr>
            <a:xfrm>
              <a:off x="1448688" y="3741725"/>
              <a:ext cx="2927400" cy="0"/>
            </a:xfrm>
            <a:prstGeom prst="straightConnector1">
              <a:avLst/>
            </a:prstGeom>
            <a:noFill/>
            <a:ln w="19050" cap="flat" cmpd="sng">
              <a:solidFill>
                <a:schemeClr val="dk1"/>
              </a:solidFill>
              <a:prstDash val="solid"/>
              <a:round/>
              <a:headEnd type="none" w="med" len="med"/>
              <a:tailEnd type="none" w="med" len="med"/>
            </a:ln>
          </p:spPr>
        </p:cxnSp>
      </p:grpSp>
      <p:sp>
        <p:nvSpPr>
          <p:cNvPr id="580" name="Google Shape;580;p38"/>
          <p:cNvSpPr txBox="1">
            <a:spLocks noGrp="1"/>
          </p:cNvSpPr>
          <p:nvPr>
            <p:ph type="title" idx="2"/>
          </p:nvPr>
        </p:nvSpPr>
        <p:spPr>
          <a:xfrm>
            <a:off x="1664863" y="114616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local   </a:t>
            </a:r>
            <a:endParaRPr dirty="0">
              <a:solidFill>
                <a:schemeClr val="bg2"/>
              </a:solidFill>
            </a:endParaRPr>
          </a:p>
        </p:txBody>
      </p:sp>
      <p:sp>
        <p:nvSpPr>
          <p:cNvPr id="581" name="Google Shape;581;p38"/>
          <p:cNvSpPr txBox="1">
            <a:spLocks noGrp="1"/>
          </p:cNvSpPr>
          <p:nvPr>
            <p:ph type="title" idx="3"/>
          </p:nvPr>
        </p:nvSpPr>
        <p:spPr>
          <a:xfrm rot="-5400000">
            <a:off x="837763" y="1648920"/>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1</a:t>
            </a:r>
            <a:endParaRPr dirty="0">
              <a:solidFill>
                <a:schemeClr val="bg2"/>
              </a:solidFill>
            </a:endParaRPr>
          </a:p>
        </p:txBody>
      </p:sp>
      <p:sp>
        <p:nvSpPr>
          <p:cNvPr id="585" name="Google Shape;585;p38"/>
          <p:cNvSpPr txBox="1">
            <a:spLocks noGrp="1"/>
          </p:cNvSpPr>
          <p:nvPr>
            <p:ph type="title" idx="5"/>
          </p:nvPr>
        </p:nvSpPr>
        <p:spPr>
          <a:xfrm>
            <a:off x="5474388" y="1159913"/>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global</a:t>
            </a:r>
            <a:endParaRPr dirty="0">
              <a:solidFill>
                <a:schemeClr val="bg2"/>
              </a:solidFill>
            </a:endParaRPr>
          </a:p>
        </p:txBody>
      </p:sp>
      <p:sp>
        <p:nvSpPr>
          <p:cNvPr id="586" name="Google Shape;586;p38"/>
          <p:cNvSpPr txBox="1">
            <a:spLocks noGrp="1"/>
          </p:cNvSpPr>
          <p:nvPr>
            <p:ph type="title" idx="6"/>
          </p:nvPr>
        </p:nvSpPr>
        <p:spPr>
          <a:xfrm rot="-5400000">
            <a:off x="4637201" y="1638055"/>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2</a:t>
            </a:r>
            <a:endParaRPr dirty="0">
              <a:solidFill>
                <a:schemeClr val="bg2"/>
              </a:solidFill>
            </a:endParaRPr>
          </a:p>
        </p:txBody>
      </p:sp>
      <p:sp>
        <p:nvSpPr>
          <p:cNvPr id="588" name="Google Shape;588;p38"/>
          <p:cNvSpPr txBox="1">
            <a:spLocks noGrp="1"/>
          </p:cNvSpPr>
          <p:nvPr>
            <p:ph type="title" idx="8"/>
          </p:nvPr>
        </p:nvSpPr>
        <p:spPr>
          <a:xfrm>
            <a:off x="3558938" y="3020159"/>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system</a:t>
            </a:r>
            <a:endParaRPr dirty="0">
              <a:solidFill>
                <a:schemeClr val="bg2"/>
              </a:solidFill>
            </a:endParaRPr>
          </a:p>
        </p:txBody>
      </p:sp>
      <p:sp>
        <p:nvSpPr>
          <p:cNvPr id="589" name="Google Shape;589;p38"/>
          <p:cNvSpPr txBox="1">
            <a:spLocks noGrp="1"/>
          </p:cNvSpPr>
          <p:nvPr>
            <p:ph type="title" idx="9"/>
          </p:nvPr>
        </p:nvSpPr>
        <p:spPr>
          <a:xfrm rot="-5400000">
            <a:off x="2691678" y="3524042"/>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3</a:t>
            </a:r>
            <a:endParaRPr dirty="0">
              <a:solidFill>
                <a:schemeClr val="bg2"/>
              </a:solidFill>
            </a:endParaRPr>
          </a:p>
        </p:txBody>
      </p:sp>
      <p:sp>
        <p:nvSpPr>
          <p:cNvPr id="590" name="Google Shape;590;p38"/>
          <p:cNvSpPr txBox="1">
            <a:spLocks noGrp="1"/>
          </p:cNvSpPr>
          <p:nvPr>
            <p:ph type="subTitle" idx="13"/>
          </p:nvPr>
        </p:nvSpPr>
        <p:spPr>
          <a:xfrm>
            <a:off x="2883832" y="3779765"/>
            <a:ext cx="3423844" cy="572700"/>
          </a:xfrm>
          <a:prstGeom prst="rect">
            <a:avLst/>
          </a:prstGeom>
        </p:spPr>
        <p:txBody>
          <a:bodyPr spcFirstLastPara="1" wrap="square" lIns="91425" tIns="91425" rIns="91425" bIns="91425" anchor="t" anchorCtr="0">
            <a:noAutofit/>
          </a:bodyPr>
          <a:lstStyle/>
          <a:p>
            <a:r>
              <a:rPr lang="en-US" b="0" i="0" u="none" strike="noStrike" baseline="0" dirty="0">
                <a:solidFill>
                  <a:schemeClr val="bg1"/>
                </a:solidFill>
                <a:latin typeface="Tomorrow" panose="020B0604020202020204" charset="0"/>
              </a:rPr>
              <a:t> This covers all users on an operating system and all repos. </a:t>
            </a:r>
            <a:endParaRPr lang="en-GB" dirty="0">
              <a:solidFill>
                <a:schemeClr val="bg1"/>
              </a:solidFill>
              <a:latin typeface="Tomorrow" panose="020B0604020202020204" charset="0"/>
            </a:endParaRPr>
          </a:p>
        </p:txBody>
      </p:sp>
      <p:sp>
        <p:nvSpPr>
          <p:cNvPr id="10" name="Google Shape;590;p38">
            <a:extLst>
              <a:ext uri="{FF2B5EF4-FFF2-40B4-BE49-F238E27FC236}">
                <a16:creationId xmlns:a16="http://schemas.microsoft.com/office/drawing/2014/main" id="{47958BB0-32FB-3D4F-01E2-1377062EDD5E}"/>
              </a:ext>
            </a:extLst>
          </p:cNvPr>
          <p:cNvSpPr txBox="1">
            <a:spLocks/>
          </p:cNvSpPr>
          <p:nvPr/>
        </p:nvSpPr>
        <p:spPr>
          <a:xfrm>
            <a:off x="1445813" y="1859839"/>
            <a:ext cx="2918375" cy="721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By default ,git config will write to a local level if no configuration option is passed</a:t>
            </a:r>
          </a:p>
        </p:txBody>
      </p:sp>
      <p:sp>
        <p:nvSpPr>
          <p:cNvPr id="15" name="Google Shape;590;p38">
            <a:extLst>
              <a:ext uri="{FF2B5EF4-FFF2-40B4-BE49-F238E27FC236}">
                <a16:creationId xmlns:a16="http://schemas.microsoft.com/office/drawing/2014/main" id="{E40BF045-45B0-A97A-BCE8-18273C701C1D}"/>
              </a:ext>
            </a:extLst>
          </p:cNvPr>
          <p:cNvSpPr txBox="1">
            <a:spLocks/>
          </p:cNvSpPr>
          <p:nvPr/>
        </p:nvSpPr>
        <p:spPr>
          <a:xfrm>
            <a:off x="5253788" y="1899789"/>
            <a:ext cx="2918375" cy="721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Meaning is applied to operating system user </a:t>
            </a:r>
          </a:p>
        </p:txBody>
      </p:sp>
      <p:sp>
        <p:nvSpPr>
          <p:cNvPr id="28" name="Google Shape;520;p36">
            <a:extLst>
              <a:ext uri="{FF2B5EF4-FFF2-40B4-BE49-F238E27FC236}">
                <a16:creationId xmlns:a16="http://schemas.microsoft.com/office/drawing/2014/main" id="{C3D74A7B-9DE4-C9DA-3A38-7CCD20459FD0}"/>
              </a:ext>
            </a:extLst>
          </p:cNvPr>
          <p:cNvSpPr txBox="1">
            <a:spLocks/>
          </p:cNvSpPr>
          <p:nvPr/>
        </p:nvSpPr>
        <p:spPr>
          <a:xfrm>
            <a:off x="3451796" y="28841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819333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1305725" y="1533575"/>
            <a:ext cx="4083300" cy="2840100"/>
            <a:chOff x="1305725" y="1533575"/>
            <a:chExt cx="4083300"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42"/>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684" name="Google Shape;684;p42"/>
          <p:cNvSpPr txBox="1">
            <a:spLocks noGrp="1"/>
          </p:cNvSpPr>
          <p:nvPr>
            <p:ph type="subTitle" idx="2"/>
          </p:nvPr>
        </p:nvSpPr>
        <p:spPr>
          <a:xfrm>
            <a:off x="1585775" y="2451625"/>
            <a:ext cx="3510600" cy="176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dirty="0"/>
              <a:t>Git reads the configuration files and displays the values of all the configuration settings currently in effect.</a:t>
            </a:r>
          </a:p>
          <a:p>
            <a:pPr marL="0" lvl="0" indent="0" rtl="0">
              <a:spcBef>
                <a:spcPts val="0"/>
              </a:spcBef>
              <a:spcAft>
                <a:spcPts val="0"/>
              </a:spcAft>
              <a:buNone/>
            </a:pPr>
            <a:r>
              <a:rPr lang="en-US" sz="1200" dirty="0"/>
              <a:t>includes settings such as user.name and </a:t>
            </a:r>
            <a:r>
              <a:rPr lang="en-US" sz="1200" dirty="0" err="1"/>
              <a:t>user.email</a:t>
            </a:r>
            <a:r>
              <a:rPr lang="en-US" sz="1200" dirty="0"/>
              <a:t>, which specify your name and email address to be associated with your Git commits. It can also show other settings like </a:t>
            </a:r>
            <a:r>
              <a:rPr lang="en-US" sz="1200" dirty="0" err="1"/>
              <a:t>core.editor</a:t>
            </a:r>
            <a:r>
              <a:rPr lang="en-US" sz="1200" dirty="0"/>
              <a:t> .</a:t>
            </a:r>
          </a:p>
        </p:txBody>
      </p:sp>
      <p:sp>
        <p:nvSpPr>
          <p:cNvPr id="686" name="Google Shape;686;p42"/>
          <p:cNvSpPr txBox="1">
            <a:spLocks noGrp="1"/>
          </p:cNvSpPr>
          <p:nvPr>
            <p:ph type="subTitle" idx="3"/>
          </p:nvPr>
        </p:nvSpPr>
        <p:spPr>
          <a:xfrm>
            <a:off x="1585775" y="1672500"/>
            <a:ext cx="35106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bg2"/>
                </a:solidFill>
              </a:rPr>
              <a:t>G</a:t>
            </a:r>
            <a:r>
              <a:rPr lang="en" dirty="0">
                <a:solidFill>
                  <a:schemeClr val="bg2"/>
                </a:solidFill>
              </a:rPr>
              <a:t>it config --list</a:t>
            </a:r>
            <a:endParaRPr dirty="0">
              <a:solidFill>
                <a:schemeClr val="bg2"/>
              </a:solidFill>
            </a:endParaRPr>
          </a:p>
        </p:txBody>
      </p:sp>
      <p:pic>
        <p:nvPicPr>
          <p:cNvPr id="6" name="Picture 5">
            <a:extLst>
              <a:ext uri="{FF2B5EF4-FFF2-40B4-BE49-F238E27FC236}">
                <a16:creationId xmlns:a16="http://schemas.microsoft.com/office/drawing/2014/main" id="{714E9F8C-B31A-130D-89BA-7CEAB9FB5295}"/>
              </a:ext>
            </a:extLst>
          </p:cNvPr>
          <p:cNvPicPr>
            <a:picLocks noChangeAspect="1"/>
          </p:cNvPicPr>
          <p:nvPr/>
        </p:nvPicPr>
        <p:blipFill>
          <a:blip r:embed="rId3"/>
          <a:stretch>
            <a:fillRect/>
          </a:stretch>
        </p:blipFill>
        <p:spPr>
          <a:xfrm>
            <a:off x="713913" y="989683"/>
            <a:ext cx="938859" cy="938859"/>
          </a:xfrm>
          <a:prstGeom prst="rect">
            <a:avLst/>
          </a:prstGeom>
        </p:spPr>
      </p:pic>
      <p:sp>
        <p:nvSpPr>
          <p:cNvPr id="9" name="Google Shape;520;p36">
            <a:extLst>
              <a:ext uri="{FF2B5EF4-FFF2-40B4-BE49-F238E27FC236}">
                <a16:creationId xmlns:a16="http://schemas.microsoft.com/office/drawing/2014/main" id="{AAF44900-5BA4-CF03-0472-D9E0D7B76D0D}"/>
              </a:ext>
            </a:extLst>
          </p:cNvPr>
          <p:cNvSpPr txBox="1">
            <a:spLocks/>
          </p:cNvSpPr>
          <p:nvPr/>
        </p:nvSpPr>
        <p:spPr>
          <a:xfrm>
            <a:off x="3451796" y="309040"/>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pic>
        <p:nvPicPr>
          <p:cNvPr id="15" name="Picture 14">
            <a:extLst>
              <a:ext uri="{FF2B5EF4-FFF2-40B4-BE49-F238E27FC236}">
                <a16:creationId xmlns:a16="http://schemas.microsoft.com/office/drawing/2014/main" id="{D5D093F9-E623-10D2-E7AF-5F5C8C9AD3A1}"/>
              </a:ext>
            </a:extLst>
          </p:cNvPr>
          <p:cNvPicPr>
            <a:picLocks noChangeAspect="1"/>
          </p:cNvPicPr>
          <p:nvPr/>
        </p:nvPicPr>
        <p:blipFill>
          <a:blip r:embed="rId4"/>
          <a:stretch>
            <a:fillRect/>
          </a:stretch>
        </p:blipFill>
        <p:spPr>
          <a:xfrm>
            <a:off x="4910173" y="1406036"/>
            <a:ext cx="4163264" cy="2331428"/>
          </a:xfrm>
          <a:prstGeom prst="rect">
            <a:avLst/>
          </a:prstGeom>
        </p:spPr>
      </p:pic>
    </p:spTree>
    <p:extLst>
      <p:ext uri="{BB962C8B-B14F-4D97-AF65-F5344CB8AC3E}">
        <p14:creationId xmlns:p14="http://schemas.microsoft.com/office/powerpoint/2010/main" val="379809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4129181" y="1533575"/>
            <a:ext cx="4257431" cy="1681384"/>
            <a:chOff x="1305725" y="1533575"/>
            <a:chExt cx="4083300"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42"/>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684" name="Google Shape;684;p42"/>
          <p:cNvSpPr txBox="1">
            <a:spLocks noGrp="1"/>
          </p:cNvSpPr>
          <p:nvPr>
            <p:ph type="subTitle" idx="2"/>
          </p:nvPr>
        </p:nvSpPr>
        <p:spPr>
          <a:xfrm>
            <a:off x="4028866" y="2005117"/>
            <a:ext cx="4388060" cy="176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To retrieve the currently configured global user name</a:t>
            </a:r>
          </a:p>
          <a:p>
            <a:pPr marL="0" lvl="0" indent="0" algn="ctr" rtl="0">
              <a:spcBef>
                <a:spcPts val="0"/>
              </a:spcBef>
              <a:spcAft>
                <a:spcPts val="0"/>
              </a:spcAft>
              <a:buNone/>
            </a:pPr>
            <a:r>
              <a:rPr lang="en-US" sz="1600" dirty="0"/>
              <a:t>To set your name :</a:t>
            </a:r>
          </a:p>
          <a:p>
            <a:pPr marL="0" lvl="0" indent="0" algn="ctr" rtl="0">
              <a:spcBef>
                <a:spcPts val="0"/>
              </a:spcBef>
              <a:spcAft>
                <a:spcPts val="0"/>
              </a:spcAft>
              <a:buNone/>
            </a:pPr>
            <a:r>
              <a:rPr lang="en-US" sz="1600" dirty="0"/>
              <a:t>git config –global user.name “your name”</a:t>
            </a:r>
            <a:endParaRPr lang="en-US" sz="1200" dirty="0"/>
          </a:p>
        </p:txBody>
      </p:sp>
      <p:sp>
        <p:nvSpPr>
          <p:cNvPr id="686" name="Google Shape;686;p42"/>
          <p:cNvSpPr txBox="1">
            <a:spLocks noGrp="1"/>
          </p:cNvSpPr>
          <p:nvPr>
            <p:ph type="subTitle" idx="3"/>
          </p:nvPr>
        </p:nvSpPr>
        <p:spPr>
          <a:xfrm>
            <a:off x="4333626" y="1499522"/>
            <a:ext cx="4083299"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bg2"/>
                </a:solidFill>
              </a:rPr>
              <a:t>G</a:t>
            </a:r>
            <a:r>
              <a:rPr lang="en" dirty="0">
                <a:solidFill>
                  <a:schemeClr val="bg2"/>
                </a:solidFill>
              </a:rPr>
              <a:t>it config --global user.name</a:t>
            </a:r>
            <a:endParaRPr dirty="0">
              <a:solidFill>
                <a:schemeClr val="bg2"/>
              </a:solidFill>
            </a:endParaRPr>
          </a:p>
        </p:txBody>
      </p:sp>
      <p:pic>
        <p:nvPicPr>
          <p:cNvPr id="6" name="Picture 5">
            <a:extLst>
              <a:ext uri="{FF2B5EF4-FFF2-40B4-BE49-F238E27FC236}">
                <a16:creationId xmlns:a16="http://schemas.microsoft.com/office/drawing/2014/main" id="{714E9F8C-B31A-130D-89BA-7CEAB9FB5295}"/>
              </a:ext>
            </a:extLst>
          </p:cNvPr>
          <p:cNvPicPr>
            <a:picLocks noChangeAspect="1"/>
          </p:cNvPicPr>
          <p:nvPr/>
        </p:nvPicPr>
        <p:blipFill>
          <a:blip r:embed="rId3"/>
          <a:stretch>
            <a:fillRect/>
          </a:stretch>
        </p:blipFill>
        <p:spPr>
          <a:xfrm>
            <a:off x="3557529" y="977017"/>
            <a:ext cx="938859" cy="938859"/>
          </a:xfrm>
          <a:prstGeom prst="rect">
            <a:avLst/>
          </a:prstGeom>
        </p:spPr>
      </p:pic>
      <p:sp>
        <p:nvSpPr>
          <p:cNvPr id="9" name="Google Shape;520;p36">
            <a:extLst>
              <a:ext uri="{FF2B5EF4-FFF2-40B4-BE49-F238E27FC236}">
                <a16:creationId xmlns:a16="http://schemas.microsoft.com/office/drawing/2014/main" id="{AAF44900-5BA4-CF03-0472-D9E0D7B76D0D}"/>
              </a:ext>
            </a:extLst>
          </p:cNvPr>
          <p:cNvSpPr txBox="1">
            <a:spLocks/>
          </p:cNvSpPr>
          <p:nvPr/>
        </p:nvSpPr>
        <p:spPr>
          <a:xfrm>
            <a:off x="3451796" y="309040"/>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pic>
        <p:nvPicPr>
          <p:cNvPr id="15" name="Picture 14">
            <a:extLst>
              <a:ext uri="{FF2B5EF4-FFF2-40B4-BE49-F238E27FC236}">
                <a16:creationId xmlns:a16="http://schemas.microsoft.com/office/drawing/2014/main" id="{D5D093F9-E623-10D2-E7AF-5F5C8C9AD3A1}"/>
              </a:ext>
            </a:extLst>
          </p:cNvPr>
          <p:cNvPicPr>
            <a:picLocks noChangeAspect="1"/>
          </p:cNvPicPr>
          <p:nvPr/>
        </p:nvPicPr>
        <p:blipFill>
          <a:blip r:embed="rId4"/>
          <a:stretch>
            <a:fillRect/>
          </a:stretch>
        </p:blipFill>
        <p:spPr>
          <a:xfrm>
            <a:off x="-137509" y="1406036"/>
            <a:ext cx="4143927" cy="2331428"/>
          </a:xfrm>
          <a:prstGeom prst="rect">
            <a:avLst/>
          </a:prstGeom>
        </p:spPr>
      </p:pic>
    </p:spTree>
    <p:extLst>
      <p:ext uri="{BB962C8B-B14F-4D97-AF65-F5344CB8AC3E}">
        <p14:creationId xmlns:p14="http://schemas.microsoft.com/office/powerpoint/2010/main" val="8283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1838730" y="1512423"/>
            <a:ext cx="5393968" cy="1681384"/>
            <a:chOff x="1305725" y="1533575"/>
            <a:chExt cx="4083300"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42"/>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684" name="Google Shape;684;p42"/>
          <p:cNvSpPr txBox="1">
            <a:spLocks noGrp="1"/>
          </p:cNvSpPr>
          <p:nvPr>
            <p:ph type="subTitle" idx="2"/>
          </p:nvPr>
        </p:nvSpPr>
        <p:spPr>
          <a:xfrm>
            <a:off x="1838730" y="1962595"/>
            <a:ext cx="5338966" cy="1139002"/>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By using the </a:t>
            </a:r>
            <a:r>
              <a:rPr kumimoji="0" lang="en-US" altLang="en-US" b="0" i="0" u="none" strike="noStrike" cap="none" normalizeH="0" baseline="0" dirty="0">
                <a:ln>
                  <a:noFill/>
                </a:ln>
                <a:solidFill>
                  <a:schemeClr val="tx1"/>
                </a:solidFill>
                <a:effectLst/>
                <a:latin typeface="Arial Unicode MS"/>
              </a:rPr>
              <a:t>--unset</a:t>
            </a:r>
            <a:r>
              <a:rPr kumimoji="0" lang="en-US" altLang="en-US" b="0" i="0" u="none" strike="noStrike" cap="none" normalizeH="0" baseline="0" dirty="0">
                <a:ln>
                  <a:noFill/>
                </a:ln>
                <a:solidFill>
                  <a:schemeClr val="tx1"/>
                </a:solidFill>
                <a:effectLst/>
              </a:rPr>
              <a:t> option, you can remove the globally configured username in Git, effectively unsetting it. Once unset, Git will not associate any commits with that username, unless you provide a different username explicitly in a local repository or set a new global username.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86" name="Google Shape;686;p42"/>
          <p:cNvSpPr txBox="1">
            <a:spLocks noGrp="1"/>
          </p:cNvSpPr>
          <p:nvPr>
            <p:ph type="subTitle" idx="3"/>
          </p:nvPr>
        </p:nvSpPr>
        <p:spPr>
          <a:xfrm>
            <a:off x="2120613" y="1499522"/>
            <a:ext cx="5393968"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bg2"/>
                </a:solidFill>
              </a:rPr>
              <a:t>G</a:t>
            </a:r>
            <a:r>
              <a:rPr lang="en" dirty="0">
                <a:solidFill>
                  <a:schemeClr val="bg2"/>
                </a:solidFill>
              </a:rPr>
              <a:t>it config --global --unset user.name</a:t>
            </a:r>
            <a:endParaRPr dirty="0">
              <a:solidFill>
                <a:schemeClr val="bg2"/>
              </a:solidFill>
            </a:endParaRPr>
          </a:p>
        </p:txBody>
      </p:sp>
      <p:pic>
        <p:nvPicPr>
          <p:cNvPr id="6" name="Picture 5">
            <a:extLst>
              <a:ext uri="{FF2B5EF4-FFF2-40B4-BE49-F238E27FC236}">
                <a16:creationId xmlns:a16="http://schemas.microsoft.com/office/drawing/2014/main" id="{714E9F8C-B31A-130D-89BA-7CEAB9FB5295}"/>
              </a:ext>
            </a:extLst>
          </p:cNvPr>
          <p:cNvPicPr>
            <a:picLocks noChangeAspect="1"/>
          </p:cNvPicPr>
          <p:nvPr/>
        </p:nvPicPr>
        <p:blipFill>
          <a:blip r:embed="rId3"/>
          <a:stretch>
            <a:fillRect/>
          </a:stretch>
        </p:blipFill>
        <p:spPr>
          <a:xfrm>
            <a:off x="1417640" y="1010835"/>
            <a:ext cx="938859" cy="938859"/>
          </a:xfrm>
          <a:prstGeom prst="rect">
            <a:avLst/>
          </a:prstGeom>
        </p:spPr>
      </p:pic>
      <p:sp>
        <p:nvSpPr>
          <p:cNvPr id="9" name="Google Shape;520;p36">
            <a:extLst>
              <a:ext uri="{FF2B5EF4-FFF2-40B4-BE49-F238E27FC236}">
                <a16:creationId xmlns:a16="http://schemas.microsoft.com/office/drawing/2014/main" id="{AAF44900-5BA4-CF03-0472-D9E0D7B76D0D}"/>
              </a:ext>
            </a:extLst>
          </p:cNvPr>
          <p:cNvSpPr txBox="1">
            <a:spLocks/>
          </p:cNvSpPr>
          <p:nvPr/>
        </p:nvSpPr>
        <p:spPr>
          <a:xfrm>
            <a:off x="3451796" y="309040"/>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880314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39"/>
          <p:cNvSpPr txBox="1">
            <a:spLocks noGrp="1"/>
          </p:cNvSpPr>
          <p:nvPr>
            <p:ph type="title"/>
          </p:nvPr>
        </p:nvSpPr>
        <p:spPr>
          <a:xfrm>
            <a:off x="4676124" y="1818863"/>
            <a:ext cx="3216300" cy="75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NOTE</a:t>
            </a:r>
            <a:endParaRPr dirty="0">
              <a:solidFill>
                <a:schemeClr val="bg2"/>
              </a:solidFill>
            </a:endParaRPr>
          </a:p>
        </p:txBody>
      </p:sp>
      <p:sp>
        <p:nvSpPr>
          <p:cNvPr id="607" name="Google Shape;607;p39"/>
          <p:cNvSpPr txBox="1">
            <a:spLocks noGrp="1"/>
          </p:cNvSpPr>
          <p:nvPr>
            <p:ph type="subTitle" idx="1"/>
          </p:nvPr>
        </p:nvSpPr>
        <p:spPr>
          <a:xfrm>
            <a:off x="4676124" y="2566875"/>
            <a:ext cx="3216300" cy="11127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When you initialize Git, it is important to configure your user name and email address</a:t>
            </a:r>
            <a:endParaRPr dirty="0"/>
          </a:p>
        </p:txBody>
      </p:sp>
      <p:pic>
        <p:nvPicPr>
          <p:cNvPr id="3" name="Picture 2">
            <a:extLst>
              <a:ext uri="{FF2B5EF4-FFF2-40B4-BE49-F238E27FC236}">
                <a16:creationId xmlns:a16="http://schemas.microsoft.com/office/drawing/2014/main" id="{7CE4CEB9-D33D-1E55-4053-0EDA9650C543}"/>
              </a:ext>
            </a:extLst>
          </p:cNvPr>
          <p:cNvPicPr>
            <a:picLocks noChangeAspect="1"/>
          </p:cNvPicPr>
          <p:nvPr/>
        </p:nvPicPr>
        <p:blipFill>
          <a:blip r:embed="rId3"/>
          <a:stretch>
            <a:fillRect/>
          </a:stretch>
        </p:blipFill>
        <p:spPr>
          <a:xfrm>
            <a:off x="1026412" y="1466995"/>
            <a:ext cx="2604761" cy="2216336"/>
          </a:xfrm>
          <a:prstGeom prst="rect">
            <a:avLst/>
          </a:prstGeom>
        </p:spPr>
      </p:pic>
      <p:sp>
        <p:nvSpPr>
          <p:cNvPr id="4" name="Google Shape;520;p36">
            <a:extLst>
              <a:ext uri="{FF2B5EF4-FFF2-40B4-BE49-F238E27FC236}">
                <a16:creationId xmlns:a16="http://schemas.microsoft.com/office/drawing/2014/main" id="{74C3B50F-ABD6-737B-1329-198ED64019E1}"/>
              </a:ext>
            </a:extLst>
          </p:cNvPr>
          <p:cNvSpPr txBox="1">
            <a:spLocks/>
          </p:cNvSpPr>
          <p:nvPr/>
        </p:nvSpPr>
        <p:spPr>
          <a:xfrm>
            <a:off x="3451796" y="254039"/>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127619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9" name="Google Shape;1139;p51"/>
          <p:cNvSpPr/>
          <p:nvPr/>
        </p:nvSpPr>
        <p:spPr>
          <a:xfrm flipH="1">
            <a:off x="2273275" y="1331525"/>
            <a:ext cx="4597500" cy="2783400"/>
          </a:xfrm>
          <a:prstGeom prst="snip2DiagRect">
            <a:avLst>
              <a:gd name="adj1" fmla="val 0"/>
              <a:gd name="adj2" fmla="val 2064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txBox="1">
            <a:spLocks noGrp="1"/>
          </p:cNvSpPr>
          <p:nvPr>
            <p:ph type="title"/>
          </p:nvPr>
        </p:nvSpPr>
        <p:spPr>
          <a:xfrm>
            <a:off x="2356675" y="1458575"/>
            <a:ext cx="44307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bg2"/>
                </a:solidFill>
              </a:rPr>
              <a:t>Create a new repo</a:t>
            </a:r>
            <a:endParaRPr sz="5400" dirty="0">
              <a:solidFill>
                <a:schemeClr val="bg2"/>
              </a:solidFill>
            </a:endParaRPr>
          </a:p>
        </p:txBody>
      </p:sp>
      <p:grpSp>
        <p:nvGrpSpPr>
          <p:cNvPr id="1141" name="Google Shape;1141;p51"/>
          <p:cNvGrpSpPr/>
          <p:nvPr/>
        </p:nvGrpSpPr>
        <p:grpSpPr>
          <a:xfrm>
            <a:off x="6352327" y="1028575"/>
            <a:ext cx="1486105" cy="1446729"/>
            <a:chOff x="6528621" y="953551"/>
            <a:chExt cx="1726223" cy="1680484"/>
          </a:xfrm>
        </p:grpSpPr>
        <p:sp>
          <p:nvSpPr>
            <p:cNvPr id="1142" name="Google Shape;1142;p51"/>
            <p:cNvSpPr/>
            <p:nvPr/>
          </p:nvSpPr>
          <p:spPr>
            <a:xfrm rot="2805534">
              <a:off x="7243314" y="924925"/>
              <a:ext cx="560983" cy="1479513"/>
            </a:xfrm>
            <a:custGeom>
              <a:avLst/>
              <a:gdLst/>
              <a:ahLst/>
              <a:cxnLst/>
              <a:rect l="l" t="t" r="r" b="b"/>
              <a:pathLst>
                <a:path w="8318" h="21937" extrusionOk="0">
                  <a:moveTo>
                    <a:pt x="4335" y="1"/>
                  </a:moveTo>
                  <a:cubicBezTo>
                    <a:pt x="4287" y="1"/>
                    <a:pt x="4239" y="22"/>
                    <a:pt x="4212" y="65"/>
                  </a:cubicBezTo>
                  <a:cubicBezTo>
                    <a:pt x="3793" y="864"/>
                    <a:pt x="2243" y="3831"/>
                    <a:pt x="1191" y="6912"/>
                  </a:cubicBezTo>
                  <a:cubicBezTo>
                    <a:pt x="579" y="8629"/>
                    <a:pt x="133" y="10346"/>
                    <a:pt x="107" y="11789"/>
                  </a:cubicBezTo>
                  <a:cubicBezTo>
                    <a:pt x="0" y="16281"/>
                    <a:pt x="1910" y="21883"/>
                    <a:pt x="1910" y="21883"/>
                  </a:cubicBezTo>
                  <a:lnTo>
                    <a:pt x="2961" y="21883"/>
                  </a:lnTo>
                  <a:lnTo>
                    <a:pt x="5763" y="21936"/>
                  </a:lnTo>
                  <a:lnTo>
                    <a:pt x="6621" y="21936"/>
                  </a:lnTo>
                  <a:cubicBezTo>
                    <a:pt x="6621" y="21936"/>
                    <a:pt x="8318" y="18084"/>
                    <a:pt x="8284" y="11843"/>
                  </a:cubicBezTo>
                  <a:cubicBezTo>
                    <a:pt x="8284" y="9960"/>
                    <a:pt x="7925" y="8103"/>
                    <a:pt x="7399" y="6440"/>
                  </a:cubicBezTo>
                  <a:cubicBezTo>
                    <a:pt x="6428" y="3253"/>
                    <a:pt x="4904" y="757"/>
                    <a:pt x="4458" y="65"/>
                  </a:cubicBezTo>
                  <a:cubicBezTo>
                    <a:pt x="4432" y="22"/>
                    <a:pt x="4384" y="1"/>
                    <a:pt x="4335" y="1"/>
                  </a:cubicBezTo>
                  <a:close/>
                </a:path>
              </a:pathLst>
            </a:custGeom>
            <a:solidFill>
              <a:schemeClr val="accent3"/>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rot="2805534">
              <a:off x="7689534" y="1091061"/>
              <a:ext cx="418748" cy="466980"/>
            </a:xfrm>
            <a:custGeom>
              <a:avLst/>
              <a:gdLst/>
              <a:ahLst/>
              <a:cxnLst/>
              <a:rect l="l" t="t" r="r" b="b"/>
              <a:pathLst>
                <a:path w="6209" h="6924" extrusionOk="0">
                  <a:moveTo>
                    <a:pt x="3144" y="1"/>
                  </a:moveTo>
                  <a:cubicBezTo>
                    <a:pt x="3096" y="1"/>
                    <a:pt x="3048" y="22"/>
                    <a:pt x="3021" y="65"/>
                  </a:cubicBezTo>
                  <a:cubicBezTo>
                    <a:pt x="2602" y="864"/>
                    <a:pt x="1052" y="3831"/>
                    <a:pt x="0" y="6912"/>
                  </a:cubicBezTo>
                  <a:cubicBezTo>
                    <a:pt x="282" y="6919"/>
                    <a:pt x="563" y="6923"/>
                    <a:pt x="844" y="6923"/>
                  </a:cubicBezTo>
                  <a:cubicBezTo>
                    <a:pt x="2640" y="6923"/>
                    <a:pt x="4437" y="6773"/>
                    <a:pt x="6208" y="6440"/>
                  </a:cubicBezTo>
                  <a:cubicBezTo>
                    <a:pt x="5237" y="3253"/>
                    <a:pt x="3713" y="757"/>
                    <a:pt x="3267" y="65"/>
                  </a:cubicBezTo>
                  <a:cubicBezTo>
                    <a:pt x="3241" y="22"/>
                    <a:pt x="3193" y="1"/>
                    <a:pt x="3144" y="1"/>
                  </a:cubicBezTo>
                  <a:close/>
                </a:path>
              </a:pathLst>
            </a:custGeom>
            <a:solidFill>
              <a:schemeClr val="dk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rot="2805534">
              <a:off x="7392301" y="1498084"/>
              <a:ext cx="328982" cy="327237"/>
            </a:xfrm>
            <a:custGeom>
              <a:avLst/>
              <a:gdLst/>
              <a:ahLst/>
              <a:cxnLst/>
              <a:rect l="l" t="t" r="r" b="b"/>
              <a:pathLst>
                <a:path w="4878" h="4852" extrusionOk="0">
                  <a:moveTo>
                    <a:pt x="2469" y="0"/>
                  </a:moveTo>
                  <a:cubicBezTo>
                    <a:pt x="1138" y="0"/>
                    <a:pt x="53" y="1085"/>
                    <a:pt x="27" y="2416"/>
                  </a:cubicBezTo>
                  <a:cubicBezTo>
                    <a:pt x="0" y="3747"/>
                    <a:pt x="1078" y="4851"/>
                    <a:pt x="2409" y="4851"/>
                  </a:cubicBezTo>
                  <a:cubicBezTo>
                    <a:pt x="2429" y="4852"/>
                    <a:pt x="2449" y="4852"/>
                    <a:pt x="2470" y="4852"/>
                  </a:cubicBezTo>
                  <a:cubicBezTo>
                    <a:pt x="3798" y="4852"/>
                    <a:pt x="4851" y="3780"/>
                    <a:pt x="4877" y="2469"/>
                  </a:cubicBezTo>
                  <a:cubicBezTo>
                    <a:pt x="4877" y="1112"/>
                    <a:pt x="3826" y="27"/>
                    <a:pt x="2469" y="0"/>
                  </a:cubicBezTo>
                  <a:close/>
                </a:path>
              </a:pathLst>
            </a:custGeom>
            <a:solidFill>
              <a:schemeClr val="dk1"/>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rot="2805534">
              <a:off x="6685745" y="1841612"/>
              <a:ext cx="147698" cy="495239"/>
            </a:xfrm>
            <a:custGeom>
              <a:avLst/>
              <a:gdLst/>
              <a:ahLst/>
              <a:cxnLst/>
              <a:rect l="l" t="t" r="r" b="b"/>
              <a:pathLst>
                <a:path w="2190" h="7343" extrusionOk="0">
                  <a:moveTo>
                    <a:pt x="1112" y="0"/>
                  </a:moveTo>
                  <a:cubicBezTo>
                    <a:pt x="939" y="0"/>
                    <a:pt x="754" y="70"/>
                    <a:pt x="579" y="269"/>
                  </a:cubicBezTo>
                  <a:cubicBezTo>
                    <a:pt x="0" y="935"/>
                    <a:pt x="972" y="7256"/>
                    <a:pt x="1218" y="7342"/>
                  </a:cubicBezTo>
                  <a:cubicBezTo>
                    <a:pt x="1219" y="7343"/>
                    <a:pt x="1220" y="7343"/>
                    <a:pt x="1222" y="7343"/>
                  </a:cubicBezTo>
                  <a:cubicBezTo>
                    <a:pt x="1478" y="7343"/>
                    <a:pt x="2189" y="1906"/>
                    <a:pt x="2189" y="1906"/>
                  </a:cubicBezTo>
                  <a:lnTo>
                    <a:pt x="1857" y="382"/>
                  </a:lnTo>
                  <a:cubicBezTo>
                    <a:pt x="1857" y="382"/>
                    <a:pt x="1517" y="0"/>
                    <a:pt x="1112"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rot="2805534">
              <a:off x="6989440" y="2163615"/>
              <a:ext cx="145945" cy="495239"/>
            </a:xfrm>
            <a:custGeom>
              <a:avLst/>
              <a:gdLst/>
              <a:ahLst/>
              <a:cxnLst/>
              <a:rect l="l" t="t" r="r" b="b"/>
              <a:pathLst>
                <a:path w="2164" h="7343" extrusionOk="0">
                  <a:moveTo>
                    <a:pt x="1075" y="0"/>
                  </a:moveTo>
                  <a:cubicBezTo>
                    <a:pt x="663" y="0"/>
                    <a:pt x="307" y="382"/>
                    <a:pt x="307" y="382"/>
                  </a:cubicBezTo>
                  <a:lnTo>
                    <a:pt x="1" y="1906"/>
                  </a:lnTo>
                  <a:cubicBezTo>
                    <a:pt x="1" y="1906"/>
                    <a:pt x="693" y="7343"/>
                    <a:pt x="968" y="7343"/>
                  </a:cubicBezTo>
                  <a:cubicBezTo>
                    <a:pt x="969" y="7343"/>
                    <a:pt x="971" y="7343"/>
                    <a:pt x="972" y="7342"/>
                  </a:cubicBezTo>
                  <a:cubicBezTo>
                    <a:pt x="1225" y="7256"/>
                    <a:pt x="2163" y="935"/>
                    <a:pt x="1611" y="269"/>
                  </a:cubicBezTo>
                  <a:cubicBezTo>
                    <a:pt x="1438" y="70"/>
                    <a:pt x="1251" y="0"/>
                    <a:pt x="1075"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rot="2805534">
              <a:off x="6836270" y="2004272"/>
              <a:ext cx="138728" cy="478041"/>
            </a:xfrm>
            <a:custGeom>
              <a:avLst/>
              <a:gdLst/>
              <a:ahLst/>
              <a:cxnLst/>
              <a:rect l="l" t="t" r="r" b="b"/>
              <a:pathLst>
                <a:path w="2057" h="7088" extrusionOk="0">
                  <a:moveTo>
                    <a:pt x="1031" y="1"/>
                  </a:moveTo>
                  <a:cubicBezTo>
                    <a:pt x="806" y="1"/>
                    <a:pt x="578" y="97"/>
                    <a:pt x="419" y="294"/>
                  </a:cubicBezTo>
                  <a:cubicBezTo>
                    <a:pt x="193" y="600"/>
                    <a:pt x="0" y="1073"/>
                    <a:pt x="27" y="1844"/>
                  </a:cubicBezTo>
                  <a:cubicBezTo>
                    <a:pt x="27" y="1844"/>
                    <a:pt x="914" y="7088"/>
                    <a:pt x="1275" y="7088"/>
                  </a:cubicBezTo>
                  <a:cubicBezTo>
                    <a:pt x="1276" y="7088"/>
                    <a:pt x="1277" y="7088"/>
                    <a:pt x="1278" y="7088"/>
                  </a:cubicBezTo>
                  <a:cubicBezTo>
                    <a:pt x="1637" y="7061"/>
                    <a:pt x="1996" y="1904"/>
                    <a:pt x="1996" y="1904"/>
                  </a:cubicBezTo>
                  <a:cubicBezTo>
                    <a:pt x="1996" y="1904"/>
                    <a:pt x="2056" y="959"/>
                    <a:pt x="1664" y="347"/>
                  </a:cubicBezTo>
                  <a:cubicBezTo>
                    <a:pt x="1521" y="117"/>
                    <a:pt x="1278" y="1"/>
                    <a:pt x="1031" y="1"/>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20;p36">
            <a:extLst>
              <a:ext uri="{FF2B5EF4-FFF2-40B4-BE49-F238E27FC236}">
                <a16:creationId xmlns:a16="http://schemas.microsoft.com/office/drawing/2014/main" id="{FBC983A2-7EF4-C1FF-0F85-7329BE9DCF84}"/>
              </a:ext>
            </a:extLst>
          </p:cNvPr>
          <p:cNvSpPr txBox="1">
            <a:spLocks/>
          </p:cNvSpPr>
          <p:nvPr/>
        </p:nvSpPr>
        <p:spPr>
          <a:xfrm>
            <a:off x="3451796" y="315309"/>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1632832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720000" y="9883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Git </a:t>
            </a:r>
            <a:r>
              <a:rPr lang="en-US" dirty="0" err="1">
                <a:solidFill>
                  <a:schemeClr val="bg2"/>
                </a:solidFill>
              </a:rPr>
              <a:t>init</a:t>
            </a:r>
            <a:endParaRPr dirty="0">
              <a:solidFill>
                <a:schemeClr val="bg2"/>
              </a:solidFill>
            </a:endParaRPr>
          </a:p>
        </p:txBody>
      </p:sp>
      <p:sp>
        <p:nvSpPr>
          <p:cNvPr id="553" name="Google Shape;553;p37"/>
          <p:cNvSpPr txBox="1">
            <a:spLocks noGrp="1"/>
          </p:cNvSpPr>
          <p:nvPr>
            <p:ph type="body" idx="2"/>
          </p:nvPr>
        </p:nvSpPr>
        <p:spPr>
          <a:xfrm>
            <a:off x="720000" y="1480881"/>
            <a:ext cx="7704000" cy="2944276"/>
          </a:xfrm>
          <a:prstGeom prst="rect">
            <a:avLst/>
          </a:prstGeom>
        </p:spPr>
        <p:txBody>
          <a:bodyPr spcFirstLastPara="1" wrap="square" lIns="91425" tIns="91425" rIns="91425" bIns="91425" anchor="t" anchorCtr="0">
            <a:noAutofit/>
          </a:bodyPr>
          <a:lstStyle/>
          <a:p>
            <a:pPr marL="158750" indent="0">
              <a:buNone/>
            </a:pPr>
            <a:r>
              <a:rPr lang="en-US" sz="1800" b="0" i="0" u="none" strike="noStrike" baseline="0" dirty="0">
                <a:solidFill>
                  <a:schemeClr val="bg1"/>
                </a:solidFill>
                <a:latin typeface="Tomorrow" panose="020B0604020202020204" charset="0"/>
              </a:rPr>
              <a:t> The </a:t>
            </a:r>
            <a:r>
              <a:rPr lang="en-US" sz="1800" b="0" i="0" u="none" strike="noStrike" baseline="0" dirty="0">
                <a:solidFill>
                  <a:schemeClr val="bg2"/>
                </a:solidFill>
                <a:latin typeface="Tomorrow" panose="020B0604020202020204" charset="0"/>
              </a:rPr>
              <a:t>git </a:t>
            </a:r>
            <a:r>
              <a:rPr lang="en-US" sz="1800" b="0" i="0" u="none" strike="noStrike" baseline="0" dirty="0" err="1">
                <a:solidFill>
                  <a:schemeClr val="bg2"/>
                </a:solidFill>
                <a:latin typeface="Tomorrow" panose="020B0604020202020204" charset="0"/>
              </a:rPr>
              <a:t>init</a:t>
            </a:r>
            <a:r>
              <a:rPr lang="en-US" sz="1800" b="0" i="0" u="none" strike="noStrike" baseline="0" dirty="0">
                <a:solidFill>
                  <a:schemeClr val="bg2"/>
                </a:solidFill>
                <a:latin typeface="Tomorrow" panose="020B0604020202020204" charset="0"/>
              </a:rPr>
              <a:t> </a:t>
            </a:r>
            <a:r>
              <a:rPr lang="en-US" sz="1800" b="0" i="0" u="none" strike="noStrike" baseline="0" dirty="0">
                <a:solidFill>
                  <a:schemeClr val="bg1"/>
                </a:solidFill>
                <a:latin typeface="Tomorrow" panose="020B0604020202020204" charset="0"/>
              </a:rPr>
              <a:t>command creates a new Git repository. It can be used to convert an existing, </a:t>
            </a:r>
            <a:r>
              <a:rPr lang="en-US" sz="1800" b="0" i="0" u="none" strike="noStrike" baseline="0" dirty="0" err="1">
                <a:solidFill>
                  <a:schemeClr val="bg1"/>
                </a:solidFill>
                <a:latin typeface="Tomorrow" panose="020B0604020202020204" charset="0"/>
              </a:rPr>
              <a:t>unversioned</a:t>
            </a:r>
            <a:r>
              <a:rPr lang="en-US" sz="1800" b="0" i="0" u="none" strike="noStrike" baseline="0" dirty="0">
                <a:solidFill>
                  <a:schemeClr val="bg1"/>
                </a:solidFill>
                <a:latin typeface="Tomorrow" panose="020B0604020202020204" charset="0"/>
              </a:rPr>
              <a:t> project to a Git repository or initialize a new, empty repository. Most other Git commands are not available outside of an initialized repository, so this is usually the first command you'll run in a new project. </a:t>
            </a:r>
          </a:p>
          <a:p>
            <a:pPr marL="158750" indent="0">
              <a:buNone/>
            </a:pPr>
            <a:r>
              <a:rPr lang="en-US" sz="1800" b="0" i="0" u="none" strike="noStrike" baseline="0" dirty="0">
                <a:solidFill>
                  <a:schemeClr val="bg1"/>
                </a:solidFill>
                <a:latin typeface="Tomorrow" panose="020B0604020202020204" charset="0"/>
              </a:rPr>
              <a:t>Executing </a:t>
            </a:r>
            <a:r>
              <a:rPr lang="en-US" sz="1800" b="0" i="0" u="none" strike="noStrike" baseline="0" dirty="0">
                <a:solidFill>
                  <a:schemeClr val="bg2"/>
                </a:solidFill>
                <a:latin typeface="Tomorrow" panose="020B0604020202020204" charset="0"/>
              </a:rPr>
              <a:t>git </a:t>
            </a:r>
            <a:r>
              <a:rPr lang="en-US" sz="1800" b="0" i="0" u="none" strike="noStrike" baseline="0" dirty="0" err="1">
                <a:solidFill>
                  <a:schemeClr val="bg2"/>
                </a:solidFill>
                <a:latin typeface="Tomorrow" panose="020B0604020202020204" charset="0"/>
              </a:rPr>
              <a:t>init</a:t>
            </a:r>
            <a:r>
              <a:rPr lang="en-US" sz="1800" b="0" i="0" u="none" strike="noStrike" baseline="0" dirty="0">
                <a:solidFill>
                  <a:schemeClr val="bg2"/>
                </a:solidFill>
                <a:latin typeface="Tomorrow" panose="020B0604020202020204" charset="0"/>
              </a:rPr>
              <a:t> </a:t>
            </a:r>
            <a:r>
              <a:rPr lang="en-US" sz="1800" b="0" i="0" u="none" strike="noStrike" baseline="0" dirty="0">
                <a:solidFill>
                  <a:schemeClr val="bg1"/>
                </a:solidFill>
                <a:latin typeface="Tomorrow" panose="020B0604020202020204" charset="0"/>
              </a:rPr>
              <a:t>creates a .git subdirectory in the current working directory, which contains all of the necessary Git metadata for the new repository. This metadata includes subdirectories for objects, refs, and template files. A HEAD file is also created which points to the currently checked out commit </a:t>
            </a:r>
          </a:p>
        </p:txBody>
      </p:sp>
      <p:sp>
        <p:nvSpPr>
          <p:cNvPr id="555" name="Google Shape;555;p3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0;p36">
            <a:extLst>
              <a:ext uri="{FF2B5EF4-FFF2-40B4-BE49-F238E27FC236}">
                <a16:creationId xmlns:a16="http://schemas.microsoft.com/office/drawing/2014/main" id="{2C35FAB1-A7C3-5717-E055-ACCD4BB598F9}"/>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146327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2" name="Google Shape;772;p44"/>
          <p:cNvSpPr txBox="1">
            <a:spLocks noGrp="1"/>
          </p:cNvSpPr>
          <p:nvPr>
            <p:ph type="title"/>
          </p:nvPr>
        </p:nvSpPr>
        <p:spPr>
          <a:xfrm>
            <a:off x="720000" y="868313"/>
            <a:ext cx="1156926"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solidFill>
              </a:rPr>
              <a:t>steps</a:t>
            </a:r>
            <a:endParaRPr dirty="0">
              <a:solidFill>
                <a:schemeClr val="bg2"/>
              </a:solidFill>
            </a:endParaRPr>
          </a:p>
        </p:txBody>
      </p:sp>
      <p:sp>
        <p:nvSpPr>
          <p:cNvPr id="773" name="Google Shape;773;p44"/>
          <p:cNvSpPr txBox="1"/>
          <p:nvPr/>
        </p:nvSpPr>
        <p:spPr>
          <a:xfrm>
            <a:off x="5809899" y="1751043"/>
            <a:ext cx="2619000" cy="820707"/>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GB" dirty="0">
                <a:solidFill>
                  <a:schemeClr val="dk1"/>
                </a:solidFill>
                <a:latin typeface="Tomorrow"/>
                <a:ea typeface="Tomorrow"/>
                <a:cs typeface="Tomorrow"/>
                <a:sym typeface="Tomorrow"/>
              </a:rPr>
              <a:t>C</a:t>
            </a:r>
            <a:r>
              <a:rPr lang="en" dirty="0">
                <a:solidFill>
                  <a:schemeClr val="dk1"/>
                </a:solidFill>
                <a:latin typeface="Tomorrow"/>
                <a:ea typeface="Tomorrow"/>
                <a:cs typeface="Tomorrow"/>
                <a:sym typeface="Tomorrow"/>
              </a:rPr>
              <a:t>reate a new folder to be the repsitry location .</a:t>
            </a:r>
          </a:p>
        </p:txBody>
      </p:sp>
      <p:sp>
        <p:nvSpPr>
          <p:cNvPr id="775" name="Google Shape;775;p44"/>
          <p:cNvSpPr txBox="1"/>
          <p:nvPr/>
        </p:nvSpPr>
        <p:spPr>
          <a:xfrm>
            <a:off x="5809899" y="3383667"/>
            <a:ext cx="2730600" cy="869438"/>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00"/>
              </a:spcAft>
              <a:buNone/>
            </a:pPr>
            <a:r>
              <a:rPr lang="en-US" dirty="0">
                <a:solidFill>
                  <a:schemeClr val="bg2"/>
                </a:solidFill>
                <a:latin typeface="JetBrains Mono" panose="02000009000000000000" pitchFamily="49" charset="0"/>
                <a:ea typeface="Tomorrow"/>
                <a:cs typeface="JetBrains Mono" panose="02000009000000000000" pitchFamily="49" charset="0"/>
                <a:sym typeface="Tomorrow"/>
              </a:rPr>
              <a:t>$ </a:t>
            </a:r>
            <a:r>
              <a:rPr lang="en-US" dirty="0" err="1">
                <a:solidFill>
                  <a:schemeClr val="bg1"/>
                </a:solidFill>
                <a:latin typeface="JetBrains Mono" panose="02000009000000000000" pitchFamily="49" charset="0"/>
                <a:ea typeface="Tomorrow"/>
                <a:cs typeface="JetBrains Mono" panose="02000009000000000000" pitchFamily="49" charset="0"/>
                <a:sym typeface="Tomorrow"/>
              </a:rPr>
              <a:t>mkdir</a:t>
            </a:r>
            <a:r>
              <a:rPr lang="en-US" dirty="0">
                <a:solidFill>
                  <a:schemeClr val="bg1"/>
                </a:solidFill>
                <a:latin typeface="JetBrains Mono" panose="02000009000000000000" pitchFamily="49" charset="0"/>
                <a:ea typeface="Tomorrow"/>
                <a:cs typeface="JetBrains Mono" panose="02000009000000000000" pitchFamily="49" charset="0"/>
                <a:sym typeface="Tomorrow"/>
              </a:rPr>
              <a:t> </a:t>
            </a:r>
            <a:r>
              <a:rPr lang="en-US" dirty="0" err="1">
                <a:solidFill>
                  <a:schemeClr val="bg1"/>
                </a:solidFill>
                <a:latin typeface="JetBrains Mono" panose="02000009000000000000" pitchFamily="49" charset="0"/>
                <a:ea typeface="Tomorrow"/>
                <a:cs typeface="JetBrains Mono" panose="02000009000000000000" pitchFamily="49" charset="0"/>
                <a:sym typeface="Tomorrow"/>
              </a:rPr>
              <a:t>myfirstrepo</a:t>
            </a:r>
            <a:endParaRPr lang="en-US" dirty="0">
              <a:solidFill>
                <a:schemeClr val="bg1"/>
              </a:solidFill>
              <a:latin typeface="JetBrains Mono" panose="02000009000000000000" pitchFamily="49" charset="0"/>
              <a:ea typeface="Tomorrow"/>
              <a:cs typeface="JetBrains Mono" panose="02000009000000000000" pitchFamily="49" charset="0"/>
              <a:sym typeface="Tomorrow"/>
            </a:endParaRPr>
          </a:p>
          <a:p>
            <a:pPr marL="0" marR="0" lvl="0" indent="0" algn="l" rtl="0">
              <a:lnSpc>
                <a:spcPct val="100000"/>
              </a:lnSpc>
              <a:spcBef>
                <a:spcPts val="0"/>
              </a:spcBef>
              <a:spcAft>
                <a:spcPts val="100"/>
              </a:spcAft>
              <a:buNone/>
            </a:pPr>
            <a:r>
              <a:rPr lang="en-US" dirty="0">
                <a:solidFill>
                  <a:schemeClr val="bg2"/>
                </a:solidFill>
                <a:latin typeface="JetBrains Mono" panose="02000009000000000000" pitchFamily="49" charset="0"/>
                <a:ea typeface="Tomorrow"/>
                <a:cs typeface="JetBrains Mono" panose="02000009000000000000" pitchFamily="49" charset="0"/>
                <a:sym typeface="Tomorrow"/>
              </a:rPr>
              <a:t>$</a:t>
            </a:r>
            <a:r>
              <a:rPr lang="en-US" dirty="0">
                <a:solidFill>
                  <a:schemeClr val="bg1"/>
                </a:solidFill>
                <a:latin typeface="JetBrains Mono" panose="02000009000000000000" pitchFamily="49" charset="0"/>
                <a:ea typeface="Tomorrow"/>
                <a:cs typeface="JetBrains Mono" panose="02000009000000000000" pitchFamily="49" charset="0"/>
                <a:sym typeface="Tomorrow"/>
              </a:rPr>
              <a:t> cd </a:t>
            </a:r>
            <a:r>
              <a:rPr lang="en-US" dirty="0" err="1">
                <a:solidFill>
                  <a:schemeClr val="bg1"/>
                </a:solidFill>
                <a:latin typeface="JetBrains Mono" panose="02000009000000000000" pitchFamily="49" charset="0"/>
                <a:ea typeface="Tomorrow"/>
                <a:cs typeface="JetBrains Mono" panose="02000009000000000000" pitchFamily="49" charset="0"/>
                <a:sym typeface="Tomorrow"/>
              </a:rPr>
              <a:t>myfirstrepo</a:t>
            </a:r>
            <a:endParaRPr lang="en-US" dirty="0">
              <a:solidFill>
                <a:schemeClr val="bg1"/>
              </a:solidFill>
              <a:latin typeface="JetBrains Mono" panose="02000009000000000000" pitchFamily="49" charset="0"/>
              <a:ea typeface="Tomorrow"/>
              <a:cs typeface="JetBrains Mono" panose="02000009000000000000" pitchFamily="49" charset="0"/>
              <a:sym typeface="Tomorrow"/>
            </a:endParaRPr>
          </a:p>
          <a:p>
            <a:pPr marL="0" marR="0" lvl="0" indent="0" algn="l" rtl="0">
              <a:lnSpc>
                <a:spcPct val="100000"/>
              </a:lnSpc>
              <a:spcBef>
                <a:spcPts val="0"/>
              </a:spcBef>
              <a:spcAft>
                <a:spcPts val="100"/>
              </a:spcAft>
              <a:buNone/>
            </a:pPr>
            <a:r>
              <a:rPr lang="en-US" dirty="0">
                <a:solidFill>
                  <a:schemeClr val="bg2"/>
                </a:solidFill>
                <a:latin typeface="JetBrains Mono" panose="02000009000000000000" pitchFamily="49" charset="0"/>
                <a:ea typeface="Tomorrow"/>
                <a:cs typeface="JetBrains Mono" panose="02000009000000000000" pitchFamily="49" charset="0"/>
                <a:sym typeface="Tomorrow"/>
              </a:rPr>
              <a:t>$</a:t>
            </a:r>
            <a:r>
              <a:rPr lang="en-US" dirty="0">
                <a:solidFill>
                  <a:schemeClr val="bg1"/>
                </a:solidFill>
                <a:latin typeface="JetBrains Mono" panose="02000009000000000000" pitchFamily="49" charset="0"/>
                <a:ea typeface="Tomorrow"/>
                <a:cs typeface="JetBrains Mono" panose="02000009000000000000" pitchFamily="49" charset="0"/>
                <a:sym typeface="Tomorrow"/>
              </a:rPr>
              <a:t> git </a:t>
            </a:r>
            <a:r>
              <a:rPr lang="en-US" dirty="0" err="1">
                <a:solidFill>
                  <a:schemeClr val="bg1"/>
                </a:solidFill>
                <a:latin typeface="JetBrains Mono" panose="02000009000000000000" pitchFamily="49" charset="0"/>
                <a:ea typeface="Tomorrow"/>
                <a:cs typeface="JetBrains Mono" panose="02000009000000000000" pitchFamily="49" charset="0"/>
                <a:sym typeface="Tomorrow"/>
              </a:rPr>
              <a:t>init</a:t>
            </a:r>
            <a:endParaRPr lang="en-US" dirty="0">
              <a:solidFill>
                <a:schemeClr val="bg1"/>
              </a:solidFill>
              <a:latin typeface="JetBrains Mono" panose="02000009000000000000" pitchFamily="49" charset="0"/>
              <a:ea typeface="Tomorrow"/>
              <a:cs typeface="JetBrains Mono" panose="02000009000000000000" pitchFamily="49" charset="0"/>
              <a:sym typeface="Tomorrow"/>
            </a:endParaRPr>
          </a:p>
        </p:txBody>
      </p:sp>
      <p:cxnSp>
        <p:nvCxnSpPr>
          <p:cNvPr id="779" name="Google Shape;779;p44"/>
          <p:cNvCxnSpPr>
            <a:cxnSpLocks/>
            <a:stCxn id="772" idx="3"/>
            <a:endCxn id="780" idx="3"/>
          </p:cNvCxnSpPr>
          <p:nvPr/>
        </p:nvCxnSpPr>
        <p:spPr>
          <a:xfrm>
            <a:off x="1876926" y="1154663"/>
            <a:ext cx="3387049" cy="600825"/>
          </a:xfrm>
          <a:prstGeom prst="bentConnector2">
            <a:avLst/>
          </a:prstGeom>
          <a:noFill/>
          <a:ln w="19050" cap="flat" cmpd="sng">
            <a:solidFill>
              <a:schemeClr val="dk1"/>
            </a:solidFill>
            <a:prstDash val="solid"/>
            <a:round/>
            <a:headEnd type="none" w="med" len="med"/>
            <a:tailEnd type="none" w="med" len="med"/>
          </a:ln>
        </p:spPr>
      </p:cxnSp>
      <p:sp>
        <p:nvSpPr>
          <p:cNvPr id="781" name="Google Shape;781;p44"/>
          <p:cNvSpPr/>
          <p:nvPr/>
        </p:nvSpPr>
        <p:spPr>
          <a:xfrm>
            <a:off x="4939225" y="3510586"/>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bg2"/>
                </a:solidFill>
                <a:latin typeface="Jockey One"/>
                <a:ea typeface="Jockey One"/>
                <a:cs typeface="Jockey One"/>
                <a:sym typeface="Jockey One"/>
              </a:rPr>
              <a:t>02</a:t>
            </a:r>
            <a:endParaRPr dirty="0">
              <a:solidFill>
                <a:schemeClr val="bg2"/>
              </a:solidFill>
            </a:endParaRPr>
          </a:p>
        </p:txBody>
      </p:sp>
      <p:sp>
        <p:nvSpPr>
          <p:cNvPr id="780" name="Google Shape;780;p44"/>
          <p:cNvSpPr/>
          <p:nvPr/>
        </p:nvSpPr>
        <p:spPr>
          <a:xfrm>
            <a:off x="4939225" y="1755488"/>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bg2"/>
                </a:solidFill>
                <a:latin typeface="Jockey One"/>
                <a:ea typeface="Jockey One"/>
                <a:cs typeface="Jockey One"/>
                <a:sym typeface="Jockey One"/>
              </a:rPr>
              <a:t>01</a:t>
            </a:r>
            <a:endParaRPr dirty="0">
              <a:solidFill>
                <a:schemeClr val="bg2"/>
              </a:solidFill>
            </a:endParaRPr>
          </a:p>
        </p:txBody>
      </p:sp>
      <p:cxnSp>
        <p:nvCxnSpPr>
          <p:cNvPr id="784" name="Google Shape;784;p44"/>
          <p:cNvCxnSpPr>
            <a:stCxn id="780" idx="1"/>
            <a:endCxn id="781" idx="3"/>
          </p:cNvCxnSpPr>
          <p:nvPr/>
        </p:nvCxnSpPr>
        <p:spPr>
          <a:xfrm>
            <a:off x="5263975" y="2371088"/>
            <a:ext cx="0" cy="1139498"/>
          </a:xfrm>
          <a:prstGeom prst="straightConnector1">
            <a:avLst/>
          </a:prstGeom>
          <a:noFill/>
          <a:ln w="19050" cap="flat" cmpd="sng">
            <a:solidFill>
              <a:schemeClr val="dk1"/>
            </a:solidFill>
            <a:prstDash val="solid"/>
            <a:round/>
            <a:headEnd type="none" w="med" len="med"/>
            <a:tailEnd type="none" w="med" len="med"/>
          </a:ln>
        </p:spPr>
      </p:cxnSp>
      <p:pic>
        <p:nvPicPr>
          <p:cNvPr id="5" name="Picture 4">
            <a:extLst>
              <a:ext uri="{FF2B5EF4-FFF2-40B4-BE49-F238E27FC236}">
                <a16:creationId xmlns:a16="http://schemas.microsoft.com/office/drawing/2014/main" id="{53B9A66D-C8FD-26E0-32F1-A0AE49E45B6B}"/>
              </a:ext>
            </a:extLst>
          </p:cNvPr>
          <p:cNvPicPr>
            <a:picLocks noChangeAspect="1"/>
          </p:cNvPicPr>
          <p:nvPr/>
        </p:nvPicPr>
        <p:blipFill>
          <a:blip r:embed="rId3"/>
          <a:stretch>
            <a:fillRect/>
          </a:stretch>
        </p:blipFill>
        <p:spPr>
          <a:xfrm>
            <a:off x="1931981" y="1299812"/>
            <a:ext cx="2461320" cy="3119320"/>
          </a:xfrm>
          <a:prstGeom prst="rect">
            <a:avLst/>
          </a:prstGeom>
        </p:spPr>
      </p:pic>
      <p:sp>
        <p:nvSpPr>
          <p:cNvPr id="8" name="Google Shape;520;p36">
            <a:extLst>
              <a:ext uri="{FF2B5EF4-FFF2-40B4-BE49-F238E27FC236}">
                <a16:creationId xmlns:a16="http://schemas.microsoft.com/office/drawing/2014/main" id="{0647210C-7406-07ED-D19F-5584B9D0FDEE}"/>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306939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564" name="Google Shape;564;p38"/>
          <p:cNvGrpSpPr/>
          <p:nvPr/>
        </p:nvGrpSpPr>
        <p:grpSpPr>
          <a:xfrm>
            <a:off x="962863" y="1548875"/>
            <a:ext cx="3410350" cy="1251050"/>
            <a:chOff x="962863" y="1548875"/>
            <a:chExt cx="3410350" cy="1251050"/>
          </a:xfrm>
        </p:grpSpPr>
        <p:sp>
          <p:nvSpPr>
            <p:cNvPr id="565" name="Google Shape;565;p38"/>
            <p:cNvSpPr/>
            <p:nvPr/>
          </p:nvSpPr>
          <p:spPr>
            <a:xfrm>
              <a:off x="1320238" y="154887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566" name="Google Shape;566;p38"/>
            <p:cNvSpPr/>
            <p:nvPr/>
          </p:nvSpPr>
          <p:spPr>
            <a:xfrm rot="5400000" flipH="1">
              <a:off x="745663" y="187288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 name="Google Shape;567;p38"/>
            <p:cNvCxnSpPr/>
            <p:nvPr/>
          </p:nvCxnSpPr>
          <p:spPr>
            <a:xfrm>
              <a:off x="1445813" y="213407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68" name="Google Shape;568;p38"/>
          <p:cNvGrpSpPr/>
          <p:nvPr/>
        </p:nvGrpSpPr>
        <p:grpSpPr>
          <a:xfrm>
            <a:off x="4770838" y="1548875"/>
            <a:ext cx="3410350" cy="1251050"/>
            <a:chOff x="4770838" y="1548875"/>
            <a:chExt cx="3410350" cy="1251050"/>
          </a:xfrm>
        </p:grpSpPr>
        <p:sp>
          <p:nvSpPr>
            <p:cNvPr id="569" name="Google Shape;569;p38"/>
            <p:cNvSpPr/>
            <p:nvPr/>
          </p:nvSpPr>
          <p:spPr>
            <a:xfrm rot="5400000" flipH="1">
              <a:off x="4553638" y="187288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5128213" y="154887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1" name="Google Shape;571;p38"/>
            <p:cNvCxnSpPr/>
            <p:nvPr/>
          </p:nvCxnSpPr>
          <p:spPr>
            <a:xfrm>
              <a:off x="5253788" y="213407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72" name="Google Shape;572;p38"/>
          <p:cNvGrpSpPr/>
          <p:nvPr/>
        </p:nvGrpSpPr>
        <p:grpSpPr>
          <a:xfrm>
            <a:off x="4770838" y="3156525"/>
            <a:ext cx="3410350" cy="1251050"/>
            <a:chOff x="4770838" y="3156525"/>
            <a:chExt cx="3410350" cy="1251050"/>
          </a:xfrm>
        </p:grpSpPr>
        <p:sp>
          <p:nvSpPr>
            <p:cNvPr id="573" name="Google Shape;573;p38"/>
            <p:cNvSpPr/>
            <p:nvPr/>
          </p:nvSpPr>
          <p:spPr>
            <a:xfrm rot="5400000" flipH="1">
              <a:off x="4553638" y="348053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5128213" y="315652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5" name="Google Shape;575;p38"/>
            <p:cNvCxnSpPr/>
            <p:nvPr/>
          </p:nvCxnSpPr>
          <p:spPr>
            <a:xfrm>
              <a:off x="5253788" y="3741725"/>
              <a:ext cx="2927400" cy="0"/>
            </a:xfrm>
            <a:prstGeom prst="straightConnector1">
              <a:avLst/>
            </a:prstGeom>
            <a:noFill/>
            <a:ln w="19050" cap="flat" cmpd="sng">
              <a:solidFill>
                <a:schemeClr val="dk1"/>
              </a:solidFill>
              <a:prstDash val="solid"/>
              <a:round/>
              <a:headEnd type="none" w="med" len="med"/>
              <a:tailEnd type="none" w="med" len="med"/>
            </a:ln>
          </p:spPr>
        </p:cxnSp>
      </p:grpSp>
      <p:grpSp>
        <p:nvGrpSpPr>
          <p:cNvPr id="576" name="Google Shape;576;p38"/>
          <p:cNvGrpSpPr/>
          <p:nvPr/>
        </p:nvGrpSpPr>
        <p:grpSpPr>
          <a:xfrm>
            <a:off x="965738" y="3156525"/>
            <a:ext cx="3410350" cy="1251050"/>
            <a:chOff x="965738" y="3156525"/>
            <a:chExt cx="3410350" cy="1251050"/>
          </a:xfrm>
        </p:grpSpPr>
        <p:sp>
          <p:nvSpPr>
            <p:cNvPr id="577" name="Google Shape;577;p38"/>
            <p:cNvSpPr/>
            <p:nvPr/>
          </p:nvSpPr>
          <p:spPr>
            <a:xfrm rot="5400000" flipH="1">
              <a:off x="748538" y="3480538"/>
              <a:ext cx="919200" cy="484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323113" y="3156525"/>
              <a:ext cx="3043950" cy="1251050"/>
            </a:xfrm>
            <a:custGeom>
              <a:avLst/>
              <a:gdLst/>
              <a:ahLst/>
              <a:cxnLst/>
              <a:rect l="l" t="t" r="r" b="b"/>
              <a:pathLst>
                <a:path w="121758" h="50042" extrusionOk="0">
                  <a:moveTo>
                    <a:pt x="0" y="9010"/>
                  </a:moveTo>
                  <a:lnTo>
                    <a:pt x="0" y="0"/>
                  </a:lnTo>
                  <a:lnTo>
                    <a:pt x="121758" y="0"/>
                  </a:lnTo>
                  <a:lnTo>
                    <a:pt x="121758" y="50042"/>
                  </a:lnTo>
                  <a:lnTo>
                    <a:pt x="0" y="50042"/>
                  </a:lnTo>
                  <a:lnTo>
                    <a:pt x="0" y="41276"/>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579" name="Google Shape;579;p38"/>
            <p:cNvCxnSpPr/>
            <p:nvPr/>
          </p:nvCxnSpPr>
          <p:spPr>
            <a:xfrm>
              <a:off x="1448688" y="3741725"/>
              <a:ext cx="2927400" cy="0"/>
            </a:xfrm>
            <a:prstGeom prst="straightConnector1">
              <a:avLst/>
            </a:prstGeom>
            <a:noFill/>
            <a:ln w="19050" cap="flat" cmpd="sng">
              <a:solidFill>
                <a:schemeClr val="dk1"/>
              </a:solidFill>
              <a:prstDash val="solid"/>
              <a:round/>
              <a:headEnd type="none" w="med" len="med"/>
              <a:tailEnd type="none" w="med" len="med"/>
            </a:ln>
          </p:spPr>
        </p:cxnSp>
      </p:grpSp>
      <p:sp>
        <p:nvSpPr>
          <p:cNvPr id="580" name="Google Shape;580;p38"/>
          <p:cNvSpPr txBox="1">
            <a:spLocks noGrp="1"/>
          </p:cNvSpPr>
          <p:nvPr>
            <p:ph type="title" idx="2"/>
          </p:nvPr>
        </p:nvSpPr>
        <p:spPr>
          <a:xfrm>
            <a:off x="1664863" y="15930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HEAD &amp; Reflog   </a:t>
            </a:r>
            <a:endParaRPr dirty="0"/>
          </a:p>
        </p:txBody>
      </p:sp>
      <p:sp>
        <p:nvSpPr>
          <p:cNvPr id="581" name="Google Shape;581;p38"/>
          <p:cNvSpPr txBox="1">
            <a:spLocks noGrp="1"/>
          </p:cNvSpPr>
          <p:nvPr>
            <p:ph type="title" idx="3"/>
          </p:nvPr>
        </p:nvSpPr>
        <p:spPr>
          <a:xfrm rot="-5400000">
            <a:off x="837763" y="19927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CH5</a:t>
            </a:r>
            <a:endParaRPr dirty="0"/>
          </a:p>
        </p:txBody>
      </p:sp>
      <p:sp>
        <p:nvSpPr>
          <p:cNvPr id="582" name="Google Shape;582;p38"/>
          <p:cNvSpPr txBox="1">
            <a:spLocks noGrp="1"/>
          </p:cNvSpPr>
          <p:nvPr>
            <p:ph type="subTitle" idx="4"/>
          </p:nvPr>
        </p:nvSpPr>
        <p:spPr>
          <a:xfrm>
            <a:off x="1664863" y="2147400"/>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Utilizing git reflog as a powerful tool.</a:t>
            </a:r>
            <a:endParaRPr dirty="0"/>
          </a:p>
        </p:txBody>
      </p:sp>
      <p:sp>
        <p:nvSpPr>
          <p:cNvPr id="583" name="Google Shape;583;p38"/>
          <p:cNvSpPr txBox="1">
            <a:spLocks noGrp="1"/>
          </p:cNvSpPr>
          <p:nvPr>
            <p:ph type="title"/>
          </p:nvPr>
        </p:nvSpPr>
        <p:spPr>
          <a:xfrm>
            <a:off x="720000" y="73061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584" name="Google Shape;584;p3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GIT WIZARDS )</a:t>
            </a:r>
            <a:endParaRPr dirty="0"/>
          </a:p>
        </p:txBody>
      </p:sp>
      <p:sp>
        <p:nvSpPr>
          <p:cNvPr id="585" name="Google Shape;585;p38"/>
          <p:cNvSpPr txBox="1">
            <a:spLocks noGrp="1"/>
          </p:cNvSpPr>
          <p:nvPr>
            <p:ph type="title" idx="5"/>
          </p:nvPr>
        </p:nvSpPr>
        <p:spPr>
          <a:xfrm>
            <a:off x="5474388" y="15930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Going Remote</a:t>
            </a:r>
            <a:endParaRPr dirty="0"/>
          </a:p>
        </p:txBody>
      </p:sp>
      <p:sp>
        <p:nvSpPr>
          <p:cNvPr id="586" name="Google Shape;586;p38"/>
          <p:cNvSpPr txBox="1">
            <a:spLocks noGrp="1"/>
          </p:cNvSpPr>
          <p:nvPr>
            <p:ph type="title" idx="6"/>
          </p:nvPr>
        </p:nvSpPr>
        <p:spPr>
          <a:xfrm rot="-5400000">
            <a:off x="4647288" y="19927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CH6</a:t>
            </a:r>
            <a:endParaRPr dirty="0"/>
          </a:p>
        </p:txBody>
      </p:sp>
      <p:sp>
        <p:nvSpPr>
          <p:cNvPr id="587" name="Google Shape;587;p38"/>
          <p:cNvSpPr txBox="1">
            <a:spLocks noGrp="1"/>
          </p:cNvSpPr>
          <p:nvPr>
            <p:ph type="subTitle" idx="7"/>
          </p:nvPr>
        </p:nvSpPr>
        <p:spPr>
          <a:xfrm>
            <a:off x="5474388" y="2147400"/>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is a remote? And how to use it?</a:t>
            </a:r>
            <a:endParaRPr dirty="0"/>
          </a:p>
        </p:txBody>
      </p:sp>
      <p:sp>
        <p:nvSpPr>
          <p:cNvPr id="588" name="Google Shape;588;p38"/>
          <p:cNvSpPr txBox="1">
            <a:spLocks noGrp="1"/>
          </p:cNvSpPr>
          <p:nvPr>
            <p:ph type="title" idx="8"/>
          </p:nvPr>
        </p:nvSpPr>
        <p:spPr>
          <a:xfrm>
            <a:off x="1619495" y="3195238"/>
            <a:ext cx="258003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Fancy Commands</a:t>
            </a:r>
            <a:endParaRPr dirty="0"/>
          </a:p>
        </p:txBody>
      </p:sp>
      <p:sp>
        <p:nvSpPr>
          <p:cNvPr id="589" name="Google Shape;589;p38"/>
          <p:cNvSpPr txBox="1">
            <a:spLocks noGrp="1"/>
          </p:cNvSpPr>
          <p:nvPr>
            <p:ph type="title" idx="9"/>
          </p:nvPr>
        </p:nvSpPr>
        <p:spPr>
          <a:xfrm rot="-5400000">
            <a:off x="837763" y="35999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CH7</a:t>
            </a:r>
            <a:endParaRPr dirty="0"/>
          </a:p>
        </p:txBody>
      </p:sp>
      <p:sp>
        <p:nvSpPr>
          <p:cNvPr id="590" name="Google Shape;590;p38"/>
          <p:cNvSpPr txBox="1">
            <a:spLocks noGrp="1"/>
          </p:cNvSpPr>
          <p:nvPr>
            <p:ph type="subTitle" idx="13"/>
          </p:nvPr>
        </p:nvSpPr>
        <p:spPr>
          <a:xfrm>
            <a:off x="1664863" y="3754600"/>
            <a:ext cx="243135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Taking your git experience to the next level.</a:t>
            </a:r>
            <a:endParaRPr dirty="0"/>
          </a:p>
        </p:txBody>
      </p:sp>
      <p:sp>
        <p:nvSpPr>
          <p:cNvPr id="591" name="Google Shape;591;p38"/>
          <p:cNvSpPr txBox="1">
            <a:spLocks noGrp="1"/>
          </p:cNvSpPr>
          <p:nvPr>
            <p:ph type="title" idx="14"/>
          </p:nvPr>
        </p:nvSpPr>
        <p:spPr>
          <a:xfrm>
            <a:off x="5474388" y="320025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Tools</a:t>
            </a:r>
            <a:endParaRPr dirty="0"/>
          </a:p>
        </p:txBody>
      </p:sp>
      <p:sp>
        <p:nvSpPr>
          <p:cNvPr id="592" name="Google Shape;592;p38"/>
          <p:cNvSpPr txBox="1">
            <a:spLocks noGrp="1"/>
          </p:cNvSpPr>
          <p:nvPr>
            <p:ph type="title" idx="15"/>
          </p:nvPr>
        </p:nvSpPr>
        <p:spPr>
          <a:xfrm rot="-5400000">
            <a:off x="4647288" y="3599913"/>
            <a:ext cx="735000" cy="37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CH8</a:t>
            </a:r>
            <a:endParaRPr dirty="0"/>
          </a:p>
        </p:txBody>
      </p:sp>
      <p:sp>
        <p:nvSpPr>
          <p:cNvPr id="593" name="Google Shape;593;p38"/>
          <p:cNvSpPr txBox="1">
            <a:spLocks noGrp="1"/>
          </p:cNvSpPr>
          <p:nvPr>
            <p:ph type="subTitle" idx="16"/>
          </p:nvPr>
        </p:nvSpPr>
        <p:spPr>
          <a:xfrm>
            <a:off x="5474388" y="3754600"/>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Useful tools to use with Git.</a:t>
            </a:r>
            <a:endParaRPr dirty="0"/>
          </a:p>
        </p:txBody>
      </p:sp>
      <p:grpSp>
        <p:nvGrpSpPr>
          <p:cNvPr id="594" name="Google Shape;594;p38"/>
          <p:cNvGrpSpPr/>
          <p:nvPr/>
        </p:nvGrpSpPr>
        <p:grpSpPr>
          <a:xfrm rot="-368715">
            <a:off x="657223" y="534967"/>
            <a:ext cx="1007679" cy="817544"/>
            <a:chOff x="554263" y="536748"/>
            <a:chExt cx="1059639" cy="859700"/>
          </a:xfrm>
        </p:grpSpPr>
        <p:sp>
          <p:nvSpPr>
            <p:cNvPr id="595" name="Google Shape;595;p38"/>
            <p:cNvSpPr/>
            <p:nvPr/>
          </p:nvSpPr>
          <p:spPr>
            <a:xfrm rot="-450976">
              <a:off x="807257" y="682356"/>
              <a:ext cx="569307" cy="569512"/>
            </a:xfrm>
            <a:custGeom>
              <a:avLst/>
              <a:gdLst/>
              <a:ahLst/>
              <a:cxnLst/>
              <a:rect l="l" t="t" r="r" b="b"/>
              <a:pathLst>
                <a:path w="16716" h="16722" extrusionOk="0">
                  <a:moveTo>
                    <a:pt x="8038" y="1"/>
                  </a:moveTo>
                  <a:cubicBezTo>
                    <a:pt x="3547" y="167"/>
                    <a:pt x="1" y="3860"/>
                    <a:pt x="1" y="8378"/>
                  </a:cubicBezTo>
                  <a:cubicBezTo>
                    <a:pt x="1" y="9456"/>
                    <a:pt x="194" y="10540"/>
                    <a:pt x="579" y="11479"/>
                  </a:cubicBezTo>
                  <a:cubicBezTo>
                    <a:pt x="965" y="12423"/>
                    <a:pt x="1498" y="13255"/>
                    <a:pt x="2130" y="13974"/>
                  </a:cubicBezTo>
                  <a:cubicBezTo>
                    <a:pt x="3660" y="15670"/>
                    <a:pt x="5903" y="16722"/>
                    <a:pt x="8344" y="16722"/>
                  </a:cubicBezTo>
                  <a:cubicBezTo>
                    <a:pt x="11558" y="16722"/>
                    <a:pt x="14333" y="14945"/>
                    <a:pt x="15744" y="12310"/>
                  </a:cubicBezTo>
                  <a:cubicBezTo>
                    <a:pt x="16163" y="11538"/>
                    <a:pt x="16436" y="10707"/>
                    <a:pt x="16602" y="9815"/>
                  </a:cubicBezTo>
                  <a:cubicBezTo>
                    <a:pt x="16688" y="9349"/>
                    <a:pt x="16715" y="8850"/>
                    <a:pt x="16715" y="8378"/>
                  </a:cubicBezTo>
                  <a:cubicBezTo>
                    <a:pt x="16715" y="7520"/>
                    <a:pt x="16602" y="6688"/>
                    <a:pt x="16356" y="5909"/>
                  </a:cubicBezTo>
                  <a:cubicBezTo>
                    <a:pt x="15304" y="2469"/>
                    <a:pt x="12111" y="1"/>
                    <a:pt x="8344" y="1"/>
                  </a:cubicBezTo>
                  <a:close/>
                </a:path>
              </a:pathLst>
            </a:custGeom>
            <a:solidFill>
              <a:schemeClr val="accent3"/>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rot="-450976">
              <a:off x="1033802" y="559443"/>
              <a:ext cx="3644" cy="128499"/>
            </a:xfrm>
            <a:custGeom>
              <a:avLst/>
              <a:gdLst/>
              <a:ahLst/>
              <a:cxnLst/>
              <a:rect l="l" t="t" r="r" b="b"/>
              <a:pathLst>
                <a:path w="107" h="3773" extrusionOk="0">
                  <a:moveTo>
                    <a:pt x="0" y="0"/>
                  </a:moveTo>
                  <a:lnTo>
                    <a:pt x="0" y="3773"/>
                  </a:lnTo>
                  <a:lnTo>
                    <a:pt x="107" y="3773"/>
                  </a:lnTo>
                  <a:lnTo>
                    <a:pt x="107" y="0"/>
                  </a:ln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rot="-450976">
              <a:off x="1008209" y="539103"/>
              <a:ext cx="38553" cy="38758"/>
            </a:xfrm>
            <a:custGeom>
              <a:avLst/>
              <a:gdLst/>
              <a:ahLst/>
              <a:cxnLst/>
              <a:rect l="l" t="t" r="r" b="b"/>
              <a:pathLst>
                <a:path w="1132" h="1138" extrusionOk="0">
                  <a:moveTo>
                    <a:pt x="552" y="0"/>
                  </a:moveTo>
                  <a:cubicBezTo>
                    <a:pt x="246" y="0"/>
                    <a:pt x="0" y="280"/>
                    <a:pt x="0" y="586"/>
                  </a:cubicBezTo>
                  <a:cubicBezTo>
                    <a:pt x="0" y="892"/>
                    <a:pt x="246" y="1138"/>
                    <a:pt x="552" y="1138"/>
                  </a:cubicBezTo>
                  <a:cubicBezTo>
                    <a:pt x="885" y="1138"/>
                    <a:pt x="1131" y="892"/>
                    <a:pt x="1131" y="586"/>
                  </a:cubicBezTo>
                  <a:cubicBezTo>
                    <a:pt x="1131" y="280"/>
                    <a:pt x="885" y="0"/>
                    <a:pt x="552" y="0"/>
                  </a:cubicBez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rot="-450976">
              <a:off x="562983" y="875255"/>
              <a:ext cx="1042198" cy="201791"/>
            </a:xfrm>
            <a:custGeom>
              <a:avLst/>
              <a:gdLst/>
              <a:ahLst/>
              <a:cxnLst/>
              <a:rect l="l" t="t" r="r" b="b"/>
              <a:pathLst>
                <a:path w="30601" h="5925" extrusionOk="0">
                  <a:moveTo>
                    <a:pt x="27765" y="1"/>
                  </a:moveTo>
                  <a:cubicBezTo>
                    <a:pt x="25836" y="1"/>
                    <a:pt x="23561" y="277"/>
                    <a:pt x="23561" y="277"/>
                  </a:cubicBezTo>
                  <a:cubicBezTo>
                    <a:pt x="23561" y="277"/>
                    <a:pt x="22037" y="3132"/>
                    <a:pt x="15656" y="3684"/>
                  </a:cubicBezTo>
                  <a:cubicBezTo>
                    <a:pt x="14889" y="3752"/>
                    <a:pt x="14168" y="3781"/>
                    <a:pt x="13495" y="3781"/>
                  </a:cubicBezTo>
                  <a:cubicBezTo>
                    <a:pt x="9481" y="3781"/>
                    <a:pt x="7206" y="2746"/>
                    <a:pt x="7206" y="2746"/>
                  </a:cubicBezTo>
                  <a:cubicBezTo>
                    <a:pt x="7206" y="2746"/>
                    <a:pt x="1550" y="3884"/>
                    <a:pt x="552" y="5015"/>
                  </a:cubicBezTo>
                  <a:cubicBezTo>
                    <a:pt x="0" y="5644"/>
                    <a:pt x="1548" y="5925"/>
                    <a:pt x="4780" y="5925"/>
                  </a:cubicBezTo>
                  <a:cubicBezTo>
                    <a:pt x="7396" y="5925"/>
                    <a:pt x="11115" y="5741"/>
                    <a:pt x="15716" y="5407"/>
                  </a:cubicBezTo>
                  <a:cubicBezTo>
                    <a:pt x="26003" y="4682"/>
                    <a:pt x="30601" y="1748"/>
                    <a:pt x="30408" y="610"/>
                  </a:cubicBezTo>
                  <a:cubicBezTo>
                    <a:pt x="30317" y="139"/>
                    <a:pt x="29127" y="1"/>
                    <a:pt x="27765" y="1"/>
                  </a:cubicBezTo>
                  <a:close/>
                </a:path>
              </a:pathLst>
            </a:custGeom>
            <a:solidFill>
              <a:schemeClr val="lt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rot="-450976">
              <a:off x="933197" y="1215871"/>
              <a:ext cx="81398" cy="176010"/>
            </a:xfrm>
            <a:custGeom>
              <a:avLst/>
              <a:gdLst/>
              <a:ahLst/>
              <a:cxnLst/>
              <a:rect l="l" t="t" r="r" b="b"/>
              <a:pathLst>
                <a:path w="2390" h="5168" extrusionOk="0">
                  <a:moveTo>
                    <a:pt x="2307" y="0"/>
                  </a:moveTo>
                  <a:cubicBezTo>
                    <a:pt x="2288" y="0"/>
                    <a:pt x="2269" y="21"/>
                    <a:pt x="2250" y="44"/>
                  </a:cubicBezTo>
                  <a:lnTo>
                    <a:pt x="1" y="5088"/>
                  </a:lnTo>
                  <a:cubicBezTo>
                    <a:pt x="1" y="5115"/>
                    <a:pt x="1" y="5168"/>
                    <a:pt x="27" y="5168"/>
                  </a:cubicBezTo>
                  <a:lnTo>
                    <a:pt x="61" y="5168"/>
                  </a:lnTo>
                  <a:cubicBezTo>
                    <a:pt x="87" y="5168"/>
                    <a:pt x="114" y="5168"/>
                    <a:pt x="114" y="5141"/>
                  </a:cubicBezTo>
                  <a:lnTo>
                    <a:pt x="2356" y="71"/>
                  </a:lnTo>
                  <a:cubicBezTo>
                    <a:pt x="2390" y="44"/>
                    <a:pt x="2356" y="11"/>
                    <a:pt x="2330" y="11"/>
                  </a:cubicBezTo>
                  <a:cubicBezTo>
                    <a:pt x="2322" y="4"/>
                    <a:pt x="2315" y="0"/>
                    <a:pt x="2307"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rot="-450976">
              <a:off x="1285351" y="1131016"/>
              <a:ext cx="122642" cy="192664"/>
            </a:xfrm>
            <a:custGeom>
              <a:avLst/>
              <a:gdLst/>
              <a:ahLst/>
              <a:cxnLst/>
              <a:rect l="l" t="t" r="r" b="b"/>
              <a:pathLst>
                <a:path w="3601" h="5657" extrusionOk="0">
                  <a:moveTo>
                    <a:pt x="54" y="1"/>
                  </a:moveTo>
                  <a:cubicBezTo>
                    <a:pt x="27" y="27"/>
                    <a:pt x="1" y="54"/>
                    <a:pt x="27" y="87"/>
                  </a:cubicBezTo>
                  <a:lnTo>
                    <a:pt x="3494" y="5630"/>
                  </a:lnTo>
                  <a:cubicBezTo>
                    <a:pt x="3494" y="5657"/>
                    <a:pt x="3520" y="5657"/>
                    <a:pt x="3547" y="5657"/>
                  </a:cubicBezTo>
                  <a:lnTo>
                    <a:pt x="3574" y="5657"/>
                  </a:lnTo>
                  <a:cubicBezTo>
                    <a:pt x="3600" y="5630"/>
                    <a:pt x="3600" y="5603"/>
                    <a:pt x="3574" y="5577"/>
                  </a:cubicBezTo>
                  <a:lnTo>
                    <a:pt x="134" y="27"/>
                  </a:lnTo>
                  <a:cubicBezTo>
                    <a:pt x="107" y="1"/>
                    <a:pt x="80" y="1"/>
                    <a:pt x="54" y="1"/>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rot="-450976">
              <a:off x="850268" y="853459"/>
              <a:ext cx="449425" cy="107758"/>
            </a:xfrm>
            <a:custGeom>
              <a:avLst/>
              <a:gdLst/>
              <a:ahLst/>
              <a:cxnLst/>
              <a:rect l="l" t="t" r="r" b="b"/>
              <a:pathLst>
                <a:path w="13196" h="3164" extrusionOk="0">
                  <a:moveTo>
                    <a:pt x="12583" y="0"/>
                  </a:moveTo>
                  <a:cubicBezTo>
                    <a:pt x="12468" y="0"/>
                    <a:pt x="12351" y="34"/>
                    <a:pt x="12250" y="104"/>
                  </a:cubicBezTo>
                  <a:cubicBezTo>
                    <a:pt x="11505" y="656"/>
                    <a:pt x="9895" y="1547"/>
                    <a:pt x="6761" y="1907"/>
                  </a:cubicBezTo>
                  <a:cubicBezTo>
                    <a:pt x="5916" y="2014"/>
                    <a:pt x="5150" y="2057"/>
                    <a:pt x="4465" y="2057"/>
                  </a:cubicBezTo>
                  <a:cubicBezTo>
                    <a:pt x="2677" y="2057"/>
                    <a:pt x="1436" y="1764"/>
                    <a:pt x="773" y="1547"/>
                  </a:cubicBezTo>
                  <a:cubicBezTo>
                    <a:pt x="718" y="1533"/>
                    <a:pt x="665" y="1527"/>
                    <a:pt x="613" y="1527"/>
                  </a:cubicBezTo>
                  <a:cubicBezTo>
                    <a:pt x="346" y="1527"/>
                    <a:pt x="121" y="1704"/>
                    <a:pt x="54" y="1960"/>
                  </a:cubicBezTo>
                  <a:lnTo>
                    <a:pt x="54" y="2046"/>
                  </a:lnTo>
                  <a:cubicBezTo>
                    <a:pt x="1" y="2319"/>
                    <a:pt x="194" y="2625"/>
                    <a:pt x="466" y="2679"/>
                  </a:cubicBezTo>
                  <a:cubicBezTo>
                    <a:pt x="1276" y="2859"/>
                    <a:pt x="2942" y="3163"/>
                    <a:pt x="4905" y="3163"/>
                  </a:cubicBezTo>
                  <a:cubicBezTo>
                    <a:pt x="5700" y="3163"/>
                    <a:pt x="6544" y="3113"/>
                    <a:pt x="7400" y="2985"/>
                  </a:cubicBezTo>
                  <a:cubicBezTo>
                    <a:pt x="10254" y="2512"/>
                    <a:pt x="12111" y="1514"/>
                    <a:pt x="12889" y="1015"/>
                  </a:cubicBezTo>
                  <a:cubicBezTo>
                    <a:pt x="13109" y="882"/>
                    <a:pt x="13195" y="603"/>
                    <a:pt x="13082" y="350"/>
                  </a:cubicBezTo>
                  <a:lnTo>
                    <a:pt x="13082" y="323"/>
                  </a:lnTo>
                  <a:cubicBezTo>
                    <a:pt x="12992" y="110"/>
                    <a:pt x="12791" y="0"/>
                    <a:pt x="12583"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197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720000" y="9883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Git add</a:t>
            </a:r>
            <a:endParaRPr dirty="0">
              <a:solidFill>
                <a:schemeClr val="bg2"/>
              </a:solidFill>
            </a:endParaRPr>
          </a:p>
        </p:txBody>
      </p:sp>
      <p:sp>
        <p:nvSpPr>
          <p:cNvPr id="553" name="Google Shape;553;p37"/>
          <p:cNvSpPr txBox="1">
            <a:spLocks noGrp="1"/>
          </p:cNvSpPr>
          <p:nvPr>
            <p:ph type="body" idx="2"/>
          </p:nvPr>
        </p:nvSpPr>
        <p:spPr>
          <a:xfrm>
            <a:off x="720000" y="1480881"/>
            <a:ext cx="7704000" cy="2944276"/>
          </a:xfrm>
          <a:prstGeom prst="rect">
            <a:avLst/>
          </a:prstGeom>
        </p:spPr>
        <p:txBody>
          <a:bodyPr spcFirstLastPara="1" wrap="square" lIns="91425" tIns="91425" rIns="91425" bIns="91425" anchor="t" anchorCtr="0">
            <a:noAutofit/>
          </a:bodyPr>
          <a:lstStyle/>
          <a:p>
            <a:pPr marL="158750" indent="0">
              <a:buNone/>
            </a:pPr>
            <a:r>
              <a:rPr lang="en-US" sz="1800" b="0" i="0" u="none" strike="noStrike" baseline="0" dirty="0">
                <a:solidFill>
                  <a:schemeClr val="tx1"/>
                </a:solidFill>
                <a:latin typeface="Tomorrow" panose="020B0604020202020204" charset="0"/>
              </a:rPr>
              <a:t> </a:t>
            </a:r>
            <a:endParaRPr lang="en-GB" sz="1800" b="0" i="0" u="none" strike="noStrike" baseline="0" dirty="0">
              <a:solidFill>
                <a:schemeClr val="tx1"/>
              </a:solidFill>
              <a:latin typeface="Tomorrow" panose="020B0604020202020204" charset="0"/>
            </a:endParaRPr>
          </a:p>
          <a:p>
            <a:pPr marL="158750" indent="0">
              <a:buNone/>
            </a:pPr>
            <a:r>
              <a:rPr lang="en-US" sz="1800" b="0" i="0" u="none" strike="noStrike" baseline="0" dirty="0">
                <a:solidFill>
                  <a:schemeClr val="tx1"/>
                </a:solidFill>
                <a:latin typeface="Tomorrow" panose="020B0604020202020204" charset="0"/>
              </a:rPr>
              <a:t>The</a:t>
            </a:r>
            <a:r>
              <a:rPr lang="en-US" sz="1800" b="0" i="0" u="none" strike="noStrike" baseline="0" dirty="0">
                <a:solidFill>
                  <a:schemeClr val="bg2"/>
                </a:solidFill>
                <a:latin typeface="Tomorrow" panose="020B0604020202020204" charset="0"/>
              </a:rPr>
              <a:t> git add </a:t>
            </a:r>
            <a:r>
              <a:rPr lang="en-US" sz="1800" b="0" i="0" u="none" strike="noStrike" baseline="0" dirty="0">
                <a:solidFill>
                  <a:schemeClr val="tx1"/>
                </a:solidFill>
                <a:latin typeface="Tomorrow" panose="020B0604020202020204" charset="0"/>
              </a:rPr>
              <a:t>command adds a change in the working directory to the staging area. It tells Git that you want to include updates to a particular file in the next commit. However, git add doesn't really affect the repository in any significant way—changes are not actually recorded until you run </a:t>
            </a:r>
          </a:p>
          <a:p>
            <a:pPr marL="158750" indent="0">
              <a:buNone/>
            </a:pPr>
            <a:r>
              <a:rPr lang="en-GB" sz="1800" b="0" i="0" u="none" strike="noStrike" baseline="0" dirty="0">
                <a:solidFill>
                  <a:schemeClr val="tx1"/>
                </a:solidFill>
                <a:latin typeface="Tomorrow" panose="020B0604020202020204" charset="0"/>
              </a:rPr>
              <a:t>git commit. </a:t>
            </a:r>
            <a:endParaRPr lang="en-US" sz="1800" b="0" i="0" u="none" strike="noStrike" baseline="0" dirty="0">
              <a:solidFill>
                <a:schemeClr val="tx1"/>
              </a:solidFill>
              <a:latin typeface="Tomorrow" panose="020B0604020202020204" charset="0"/>
            </a:endParaRPr>
          </a:p>
        </p:txBody>
      </p:sp>
      <p:sp>
        <p:nvSpPr>
          <p:cNvPr id="555" name="Google Shape;555;p3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0;p36">
            <a:extLst>
              <a:ext uri="{FF2B5EF4-FFF2-40B4-BE49-F238E27FC236}">
                <a16:creationId xmlns:a16="http://schemas.microsoft.com/office/drawing/2014/main" id="{2C35FAB1-A7C3-5717-E055-ACCD4BB598F9}"/>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41886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1069624" y="1089182"/>
            <a:ext cx="334101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Git commit</a:t>
            </a:r>
            <a:endParaRPr dirty="0">
              <a:solidFill>
                <a:schemeClr val="bg2"/>
              </a:solidFill>
            </a:endParaRPr>
          </a:p>
        </p:txBody>
      </p:sp>
      <p:sp>
        <p:nvSpPr>
          <p:cNvPr id="553" name="Google Shape;553;p37"/>
          <p:cNvSpPr txBox="1">
            <a:spLocks noGrp="1"/>
          </p:cNvSpPr>
          <p:nvPr>
            <p:ph type="body" idx="2"/>
          </p:nvPr>
        </p:nvSpPr>
        <p:spPr>
          <a:xfrm>
            <a:off x="354304" y="1284194"/>
            <a:ext cx="5337900" cy="3221111"/>
          </a:xfrm>
          <a:prstGeom prst="rect">
            <a:avLst/>
          </a:prstGeom>
        </p:spPr>
        <p:txBody>
          <a:bodyPr spcFirstLastPara="1" wrap="square" lIns="91425" tIns="91425" rIns="91425" bIns="91425" anchor="t" anchorCtr="0">
            <a:noAutofit/>
          </a:bodyPr>
          <a:lstStyle/>
          <a:p>
            <a:pPr marL="158750" indent="0" algn="l">
              <a:buNone/>
            </a:pPr>
            <a:r>
              <a:rPr lang="en-US" sz="1800" b="0" i="0" u="none" strike="noStrike" baseline="0" dirty="0">
                <a:solidFill>
                  <a:schemeClr val="tx1"/>
                </a:solidFill>
                <a:latin typeface="Tomorrow" panose="020B0604020202020204" charset="0"/>
              </a:rPr>
              <a:t> </a:t>
            </a:r>
            <a:endParaRPr lang="en-GB" sz="1800" b="0" i="0" u="none" strike="noStrike" baseline="0" dirty="0">
              <a:solidFill>
                <a:schemeClr val="tx1"/>
              </a:solidFill>
              <a:latin typeface="Tomorrow" panose="020B0604020202020204" charset="0"/>
            </a:endParaRPr>
          </a:p>
          <a:p>
            <a:pPr marL="158750" indent="0">
              <a:buNone/>
            </a:pPr>
            <a:r>
              <a:rPr lang="en-US" sz="1800" b="0" i="0" u="none" strike="noStrike" baseline="0" dirty="0">
                <a:solidFill>
                  <a:schemeClr val="tx1"/>
                </a:solidFill>
                <a:latin typeface="Tomorrow" panose="020B0604020202020204" charset="0"/>
              </a:rPr>
              <a:t>Developing a project revolves around the basic edit/stage/commit pattern. First, you edit your files in the working directory. When you’re ready to save a copy of the current state of the project, you stage changes with git add. After you’re happy with the staged snapshot, you commit it to the project history with </a:t>
            </a:r>
            <a:r>
              <a:rPr lang="en-US" sz="1800" b="0" i="0" u="none" strike="noStrike" baseline="0" dirty="0">
                <a:solidFill>
                  <a:schemeClr val="bg2"/>
                </a:solidFill>
                <a:latin typeface="Tomorrow" panose="020B0604020202020204" charset="0"/>
              </a:rPr>
              <a:t>git commit</a:t>
            </a:r>
            <a:r>
              <a:rPr lang="en-US" sz="1800" b="0" i="0" u="none" strike="noStrike" baseline="0" dirty="0">
                <a:solidFill>
                  <a:schemeClr val="tx1"/>
                </a:solidFill>
                <a:latin typeface="Tomorrow" panose="020B0604020202020204" charset="0"/>
              </a:rPr>
              <a:t>. The git reset command is used to undo a commit or staged snapshot. </a:t>
            </a:r>
          </a:p>
        </p:txBody>
      </p:sp>
      <p:sp>
        <p:nvSpPr>
          <p:cNvPr id="555" name="Google Shape;555;p3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0;p36">
            <a:extLst>
              <a:ext uri="{FF2B5EF4-FFF2-40B4-BE49-F238E27FC236}">
                <a16:creationId xmlns:a16="http://schemas.microsoft.com/office/drawing/2014/main" id="{2C35FAB1-A7C3-5717-E055-ACCD4BB598F9}"/>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pic>
        <p:nvPicPr>
          <p:cNvPr id="4" name="Picture 3">
            <a:extLst>
              <a:ext uri="{FF2B5EF4-FFF2-40B4-BE49-F238E27FC236}">
                <a16:creationId xmlns:a16="http://schemas.microsoft.com/office/drawing/2014/main" id="{169A8874-57E4-E029-0BE4-67D3098DC6B7}"/>
              </a:ext>
            </a:extLst>
          </p:cNvPr>
          <p:cNvPicPr>
            <a:picLocks noChangeAspect="1"/>
          </p:cNvPicPr>
          <p:nvPr/>
        </p:nvPicPr>
        <p:blipFill>
          <a:blip r:embed="rId3"/>
          <a:stretch>
            <a:fillRect/>
          </a:stretch>
        </p:blipFill>
        <p:spPr>
          <a:xfrm>
            <a:off x="5692204" y="2088304"/>
            <a:ext cx="2904554" cy="1204184"/>
          </a:xfrm>
          <a:prstGeom prst="rect">
            <a:avLst/>
          </a:prstGeom>
        </p:spPr>
      </p:pic>
    </p:spTree>
    <p:extLst>
      <p:ext uri="{BB962C8B-B14F-4D97-AF65-F5344CB8AC3E}">
        <p14:creationId xmlns:p14="http://schemas.microsoft.com/office/powerpoint/2010/main" val="268134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4418729" y="1169232"/>
            <a:ext cx="360995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Git status</a:t>
            </a:r>
            <a:endParaRPr dirty="0">
              <a:solidFill>
                <a:schemeClr val="bg2"/>
              </a:solidFill>
            </a:endParaRPr>
          </a:p>
        </p:txBody>
      </p:sp>
      <p:sp>
        <p:nvSpPr>
          <p:cNvPr id="553" name="Google Shape;553;p37"/>
          <p:cNvSpPr txBox="1">
            <a:spLocks noGrp="1"/>
          </p:cNvSpPr>
          <p:nvPr>
            <p:ph type="body" idx="2"/>
          </p:nvPr>
        </p:nvSpPr>
        <p:spPr>
          <a:xfrm>
            <a:off x="3575240" y="1534670"/>
            <a:ext cx="5062235" cy="2944276"/>
          </a:xfrm>
          <a:prstGeom prst="rect">
            <a:avLst/>
          </a:prstGeom>
        </p:spPr>
        <p:txBody>
          <a:bodyPr spcFirstLastPara="1" wrap="square" lIns="91425" tIns="91425" rIns="91425" bIns="91425" anchor="t" anchorCtr="0">
            <a:noAutofit/>
          </a:bodyPr>
          <a:lstStyle/>
          <a:p>
            <a:pPr marL="158750" indent="0" algn="l">
              <a:buNone/>
            </a:pPr>
            <a:r>
              <a:rPr lang="en-US" sz="1800" b="0" i="0" u="none" strike="noStrike" baseline="0" dirty="0">
                <a:solidFill>
                  <a:schemeClr val="tx1"/>
                </a:solidFill>
                <a:latin typeface="Tomorrow" panose="020B0604020202020204" charset="0"/>
              </a:rPr>
              <a:t> </a:t>
            </a:r>
            <a:endParaRPr lang="en-GB" sz="1800" b="0" i="0" u="none" strike="noStrike" baseline="0" dirty="0">
              <a:solidFill>
                <a:schemeClr val="tx1"/>
              </a:solidFill>
              <a:latin typeface="Tomorrow" panose="020B0604020202020204" charset="0"/>
            </a:endParaRPr>
          </a:p>
          <a:p>
            <a:pPr marL="158750" indent="0">
              <a:buNone/>
            </a:pPr>
            <a:r>
              <a:rPr lang="en-US" sz="1800" b="0" i="0" u="none" strike="noStrike" baseline="0" dirty="0">
                <a:solidFill>
                  <a:schemeClr val="tx1"/>
                </a:solidFill>
                <a:latin typeface="Tomorrow" panose="020B0604020202020204" charset="0"/>
              </a:rPr>
              <a:t>The </a:t>
            </a:r>
            <a:r>
              <a:rPr lang="en-US" sz="1800" b="0" i="0" u="none" strike="noStrike" baseline="0" dirty="0">
                <a:solidFill>
                  <a:schemeClr val="bg2"/>
                </a:solidFill>
                <a:latin typeface="Tomorrow" panose="020B0604020202020204" charset="0"/>
              </a:rPr>
              <a:t>git status </a:t>
            </a:r>
            <a:r>
              <a:rPr lang="en-US" sz="1800" b="0" i="0" u="none" strike="noStrike" baseline="0" dirty="0">
                <a:solidFill>
                  <a:schemeClr val="tx1"/>
                </a:solidFill>
                <a:latin typeface="Tomorrow" panose="020B0604020202020204" charset="0"/>
              </a:rPr>
              <a:t>command displays the state of the working directory and the staging area. It lets you see which changes have been staged, which haven’t, and which files aren’t being tracked by Git. Status output does </a:t>
            </a:r>
            <a:r>
              <a:rPr lang="en-US" sz="1800" b="0" i="1" u="none" strike="noStrike" baseline="0" dirty="0">
                <a:solidFill>
                  <a:schemeClr val="tx1"/>
                </a:solidFill>
                <a:latin typeface="Tomorrow" panose="020B0604020202020204" charset="0"/>
              </a:rPr>
              <a:t>not </a:t>
            </a:r>
            <a:r>
              <a:rPr lang="en-US" sz="1800" b="0" i="0" u="none" strike="noStrike" baseline="0" dirty="0">
                <a:solidFill>
                  <a:schemeClr val="tx1"/>
                </a:solidFill>
                <a:latin typeface="Tomorrow" panose="020B0604020202020204" charset="0"/>
              </a:rPr>
              <a:t>show you any information regarding the committed project history.  </a:t>
            </a:r>
          </a:p>
        </p:txBody>
      </p:sp>
      <p:sp>
        <p:nvSpPr>
          <p:cNvPr id="555" name="Google Shape;555;p3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0;p36">
            <a:extLst>
              <a:ext uri="{FF2B5EF4-FFF2-40B4-BE49-F238E27FC236}">
                <a16:creationId xmlns:a16="http://schemas.microsoft.com/office/drawing/2014/main" id="{2C35FAB1-A7C3-5717-E055-ACCD4BB598F9}"/>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pic>
        <p:nvPicPr>
          <p:cNvPr id="4" name="Picture 3">
            <a:extLst>
              <a:ext uri="{FF2B5EF4-FFF2-40B4-BE49-F238E27FC236}">
                <a16:creationId xmlns:a16="http://schemas.microsoft.com/office/drawing/2014/main" id="{6EFD1DD5-1E8F-5088-7545-FCB873A60CA4}"/>
              </a:ext>
            </a:extLst>
          </p:cNvPr>
          <p:cNvPicPr>
            <a:picLocks noChangeAspect="1"/>
          </p:cNvPicPr>
          <p:nvPr/>
        </p:nvPicPr>
        <p:blipFill rotWithShape="1">
          <a:blip r:embed="rId3"/>
          <a:srcRect r="45452"/>
          <a:stretch/>
        </p:blipFill>
        <p:spPr>
          <a:xfrm>
            <a:off x="1238748" y="2189274"/>
            <a:ext cx="1710708" cy="1491225"/>
          </a:xfrm>
          <a:prstGeom prst="rect">
            <a:avLst/>
          </a:prstGeom>
        </p:spPr>
      </p:pic>
    </p:spTree>
    <p:extLst>
      <p:ext uri="{BB962C8B-B14F-4D97-AF65-F5344CB8AC3E}">
        <p14:creationId xmlns:p14="http://schemas.microsoft.com/office/powerpoint/2010/main" val="153074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86" name="Google Shape;686;p42"/>
          <p:cNvSpPr txBox="1">
            <a:spLocks noGrp="1"/>
          </p:cNvSpPr>
          <p:nvPr>
            <p:ph type="subTitle" idx="3"/>
          </p:nvPr>
        </p:nvSpPr>
        <p:spPr>
          <a:xfrm>
            <a:off x="4159496" y="1685147"/>
            <a:ext cx="425743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2"/>
                </a:solidFill>
                <a:latin typeface="JetBrains Mono" panose="02000009000000000000" pitchFamily="49" charset="0"/>
                <a:cs typeface="JetBrains Mono" panose="02000009000000000000" pitchFamily="49" charset="0"/>
              </a:rPr>
              <a:t>echo “BATMAN” &gt;&gt; README.md</a:t>
            </a:r>
            <a:endParaRPr dirty="0">
              <a:solidFill>
                <a:schemeClr val="bg2"/>
              </a:solidFill>
              <a:latin typeface="JetBrains Mono" panose="02000009000000000000" pitchFamily="49" charset="0"/>
              <a:cs typeface="JetBrains Mono" panose="02000009000000000000" pitchFamily="49" charset="0"/>
            </a:endParaRPr>
          </a:p>
        </p:txBody>
      </p:sp>
      <p:pic>
        <p:nvPicPr>
          <p:cNvPr id="6" name="Picture 5">
            <a:extLst>
              <a:ext uri="{FF2B5EF4-FFF2-40B4-BE49-F238E27FC236}">
                <a16:creationId xmlns:a16="http://schemas.microsoft.com/office/drawing/2014/main" id="{714E9F8C-B31A-130D-89BA-7CEAB9FB5295}"/>
              </a:ext>
            </a:extLst>
          </p:cNvPr>
          <p:cNvPicPr>
            <a:picLocks noChangeAspect="1"/>
          </p:cNvPicPr>
          <p:nvPr/>
        </p:nvPicPr>
        <p:blipFill>
          <a:blip r:embed="rId3"/>
          <a:stretch>
            <a:fillRect/>
          </a:stretch>
        </p:blipFill>
        <p:spPr>
          <a:xfrm>
            <a:off x="3627905" y="1780319"/>
            <a:ext cx="373800" cy="373800"/>
          </a:xfrm>
          <a:prstGeom prst="rect">
            <a:avLst/>
          </a:prstGeom>
        </p:spPr>
      </p:pic>
      <p:sp>
        <p:nvSpPr>
          <p:cNvPr id="9" name="Google Shape;520;p36">
            <a:extLst>
              <a:ext uri="{FF2B5EF4-FFF2-40B4-BE49-F238E27FC236}">
                <a16:creationId xmlns:a16="http://schemas.microsoft.com/office/drawing/2014/main" id="{AAF44900-5BA4-CF03-0472-D9E0D7B76D0D}"/>
              </a:ext>
            </a:extLst>
          </p:cNvPr>
          <p:cNvSpPr txBox="1">
            <a:spLocks/>
          </p:cNvSpPr>
          <p:nvPr/>
        </p:nvSpPr>
        <p:spPr>
          <a:xfrm>
            <a:off x="3451796" y="309040"/>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pic>
        <p:nvPicPr>
          <p:cNvPr id="15" name="Picture 14">
            <a:extLst>
              <a:ext uri="{FF2B5EF4-FFF2-40B4-BE49-F238E27FC236}">
                <a16:creationId xmlns:a16="http://schemas.microsoft.com/office/drawing/2014/main" id="{D5D093F9-E623-10D2-E7AF-5F5C8C9AD3A1}"/>
              </a:ext>
            </a:extLst>
          </p:cNvPr>
          <p:cNvPicPr>
            <a:picLocks noChangeAspect="1"/>
          </p:cNvPicPr>
          <p:nvPr/>
        </p:nvPicPr>
        <p:blipFill>
          <a:blip r:embed="rId4"/>
          <a:stretch>
            <a:fillRect/>
          </a:stretch>
        </p:blipFill>
        <p:spPr>
          <a:xfrm>
            <a:off x="68088" y="1234520"/>
            <a:ext cx="4143927" cy="2331428"/>
          </a:xfrm>
          <a:prstGeom prst="rect">
            <a:avLst/>
          </a:prstGeom>
        </p:spPr>
      </p:pic>
      <p:sp>
        <p:nvSpPr>
          <p:cNvPr id="4" name="Rectangle 3">
            <a:extLst>
              <a:ext uri="{FF2B5EF4-FFF2-40B4-BE49-F238E27FC236}">
                <a16:creationId xmlns:a16="http://schemas.microsoft.com/office/drawing/2014/main" id="{729101EB-CF24-15CE-114C-ED336FE896CC}"/>
              </a:ext>
            </a:extLst>
          </p:cNvPr>
          <p:cNvSpPr/>
          <p:nvPr/>
        </p:nvSpPr>
        <p:spPr>
          <a:xfrm>
            <a:off x="4063237" y="1780319"/>
            <a:ext cx="4353690" cy="373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latin typeface="JetBrains Mono" panose="02000009000000000000" pitchFamily="49" charset="0"/>
              <a:cs typeface="JetBrains Mono" panose="02000009000000000000" pitchFamily="49" charset="0"/>
            </a:endParaRPr>
          </a:p>
        </p:txBody>
      </p:sp>
      <p:sp>
        <p:nvSpPr>
          <p:cNvPr id="5" name="Google Shape;686;p42">
            <a:extLst>
              <a:ext uri="{FF2B5EF4-FFF2-40B4-BE49-F238E27FC236}">
                <a16:creationId xmlns:a16="http://schemas.microsoft.com/office/drawing/2014/main" id="{9E545076-D74F-7C1F-EA01-4D4AD75E59AE}"/>
              </a:ext>
            </a:extLst>
          </p:cNvPr>
          <p:cNvSpPr txBox="1">
            <a:spLocks/>
          </p:cNvSpPr>
          <p:nvPr/>
        </p:nvSpPr>
        <p:spPr>
          <a:xfrm>
            <a:off x="4160646" y="2305062"/>
            <a:ext cx="4257430" cy="48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2000" b="0" i="0" u="none" strike="noStrike" cap="none">
                <a:solidFill>
                  <a:schemeClr val="lt2"/>
                </a:solidFill>
                <a:latin typeface="Tomorrow SemiBold"/>
                <a:ea typeface="Tomorrow SemiBold"/>
                <a:cs typeface="Tomorrow SemiBold"/>
                <a:sym typeface="Tomorrow SemiBold"/>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solidFill>
                  <a:schemeClr val="bg2"/>
                </a:solidFill>
                <a:latin typeface="JetBrains Mono" panose="02000009000000000000" pitchFamily="49" charset="0"/>
                <a:cs typeface="JetBrains Mono" panose="02000009000000000000" pitchFamily="49" charset="0"/>
              </a:rPr>
              <a:t>git status</a:t>
            </a:r>
          </a:p>
        </p:txBody>
      </p:sp>
      <p:pic>
        <p:nvPicPr>
          <p:cNvPr id="7" name="Picture 6">
            <a:extLst>
              <a:ext uri="{FF2B5EF4-FFF2-40B4-BE49-F238E27FC236}">
                <a16:creationId xmlns:a16="http://schemas.microsoft.com/office/drawing/2014/main" id="{344D2D7C-9BA6-29A0-578C-9D062A086CF6}"/>
              </a:ext>
            </a:extLst>
          </p:cNvPr>
          <p:cNvPicPr>
            <a:picLocks noChangeAspect="1"/>
          </p:cNvPicPr>
          <p:nvPr/>
        </p:nvPicPr>
        <p:blipFill>
          <a:blip r:embed="rId3"/>
          <a:stretch>
            <a:fillRect/>
          </a:stretch>
        </p:blipFill>
        <p:spPr>
          <a:xfrm>
            <a:off x="3629055" y="2400234"/>
            <a:ext cx="373800" cy="373800"/>
          </a:xfrm>
          <a:prstGeom prst="rect">
            <a:avLst/>
          </a:prstGeom>
        </p:spPr>
      </p:pic>
      <p:sp>
        <p:nvSpPr>
          <p:cNvPr id="8" name="Rectangle 7">
            <a:extLst>
              <a:ext uri="{FF2B5EF4-FFF2-40B4-BE49-F238E27FC236}">
                <a16:creationId xmlns:a16="http://schemas.microsoft.com/office/drawing/2014/main" id="{2343D32A-A41F-F357-C793-ECEDE585F130}"/>
              </a:ext>
            </a:extLst>
          </p:cNvPr>
          <p:cNvSpPr/>
          <p:nvPr/>
        </p:nvSpPr>
        <p:spPr>
          <a:xfrm>
            <a:off x="4064387" y="2400234"/>
            <a:ext cx="4353690" cy="373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latin typeface="JetBrains Mono" panose="02000009000000000000" pitchFamily="49" charset="0"/>
              <a:cs typeface="JetBrains Mono" panose="02000009000000000000" pitchFamily="49" charset="0"/>
            </a:endParaRPr>
          </a:p>
        </p:txBody>
      </p:sp>
      <p:sp>
        <p:nvSpPr>
          <p:cNvPr id="10" name="Google Shape;686;p42">
            <a:extLst>
              <a:ext uri="{FF2B5EF4-FFF2-40B4-BE49-F238E27FC236}">
                <a16:creationId xmlns:a16="http://schemas.microsoft.com/office/drawing/2014/main" id="{281F8B95-9E77-9858-16C8-542F3408AA65}"/>
              </a:ext>
            </a:extLst>
          </p:cNvPr>
          <p:cNvSpPr txBox="1">
            <a:spLocks/>
          </p:cNvSpPr>
          <p:nvPr/>
        </p:nvSpPr>
        <p:spPr>
          <a:xfrm>
            <a:off x="4160645" y="2848199"/>
            <a:ext cx="4257430" cy="48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2000" b="0" i="0" u="none" strike="noStrike" cap="none">
                <a:solidFill>
                  <a:schemeClr val="lt2"/>
                </a:solidFill>
                <a:latin typeface="Tomorrow SemiBold"/>
                <a:ea typeface="Tomorrow SemiBold"/>
                <a:cs typeface="Tomorrow SemiBold"/>
                <a:sym typeface="Tomorrow SemiBold"/>
              </a:defRPr>
            </a:lvl1pPr>
            <a:lvl2pPr marL="914400" marR="0" lvl="1"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solidFill>
                  <a:schemeClr val="bg2"/>
                </a:solidFill>
                <a:latin typeface="JetBrains Mono" panose="02000009000000000000" pitchFamily="49" charset="0"/>
                <a:cs typeface="JetBrains Mono" panose="02000009000000000000" pitchFamily="49" charset="0"/>
              </a:rPr>
              <a:t>git commit –m “BATMAN”</a:t>
            </a:r>
          </a:p>
        </p:txBody>
      </p:sp>
      <p:pic>
        <p:nvPicPr>
          <p:cNvPr id="11" name="Picture 10">
            <a:extLst>
              <a:ext uri="{FF2B5EF4-FFF2-40B4-BE49-F238E27FC236}">
                <a16:creationId xmlns:a16="http://schemas.microsoft.com/office/drawing/2014/main" id="{EB353FB6-E1E0-DD86-7F96-D6F87078A581}"/>
              </a:ext>
            </a:extLst>
          </p:cNvPr>
          <p:cNvPicPr>
            <a:picLocks noChangeAspect="1"/>
          </p:cNvPicPr>
          <p:nvPr/>
        </p:nvPicPr>
        <p:blipFill>
          <a:blip r:embed="rId3"/>
          <a:stretch>
            <a:fillRect/>
          </a:stretch>
        </p:blipFill>
        <p:spPr>
          <a:xfrm>
            <a:off x="3629054" y="2943371"/>
            <a:ext cx="373800" cy="373800"/>
          </a:xfrm>
          <a:prstGeom prst="rect">
            <a:avLst/>
          </a:prstGeom>
        </p:spPr>
      </p:pic>
      <p:sp>
        <p:nvSpPr>
          <p:cNvPr id="12" name="Rectangle 11">
            <a:extLst>
              <a:ext uri="{FF2B5EF4-FFF2-40B4-BE49-F238E27FC236}">
                <a16:creationId xmlns:a16="http://schemas.microsoft.com/office/drawing/2014/main" id="{59EE2589-0CFA-F62E-1140-3059CAA26DB2}"/>
              </a:ext>
            </a:extLst>
          </p:cNvPr>
          <p:cNvSpPr/>
          <p:nvPr/>
        </p:nvSpPr>
        <p:spPr>
          <a:xfrm>
            <a:off x="4064386" y="2943371"/>
            <a:ext cx="4353690" cy="373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bg2"/>
              </a:solidFill>
              <a:latin typeface="JetBrains Mono" panose="02000009000000000000" pitchFamily="49" charset="0"/>
              <a:cs typeface="JetBrains Mono" panose="02000009000000000000" pitchFamily="49" charset="0"/>
            </a:endParaRPr>
          </a:p>
        </p:txBody>
      </p:sp>
    </p:spTree>
    <p:extLst>
      <p:ext uri="{BB962C8B-B14F-4D97-AF65-F5344CB8AC3E}">
        <p14:creationId xmlns:p14="http://schemas.microsoft.com/office/powerpoint/2010/main" val="246494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7"/>
          <p:cNvSpPr txBox="1">
            <a:spLocks noGrp="1"/>
          </p:cNvSpPr>
          <p:nvPr>
            <p:ph type="title"/>
          </p:nvPr>
        </p:nvSpPr>
        <p:spPr>
          <a:xfrm>
            <a:off x="4301380" y="1343599"/>
            <a:ext cx="360995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bg2"/>
                </a:solidFill>
              </a:rPr>
              <a:t>Git log</a:t>
            </a:r>
            <a:endParaRPr dirty="0">
              <a:solidFill>
                <a:schemeClr val="bg2"/>
              </a:solidFill>
            </a:endParaRPr>
          </a:p>
        </p:txBody>
      </p:sp>
      <p:sp>
        <p:nvSpPr>
          <p:cNvPr id="553" name="Google Shape;553;p37"/>
          <p:cNvSpPr txBox="1">
            <a:spLocks noGrp="1"/>
          </p:cNvSpPr>
          <p:nvPr>
            <p:ph type="body" idx="2"/>
          </p:nvPr>
        </p:nvSpPr>
        <p:spPr>
          <a:xfrm>
            <a:off x="3575240" y="1916299"/>
            <a:ext cx="5062235" cy="2298191"/>
          </a:xfrm>
          <a:prstGeom prst="rect">
            <a:avLst/>
          </a:prstGeom>
        </p:spPr>
        <p:txBody>
          <a:bodyPr spcFirstLastPara="1" wrap="square" lIns="91425" tIns="91425" rIns="91425" bIns="91425" anchor="t" anchorCtr="0">
            <a:noAutofit/>
          </a:bodyPr>
          <a:lstStyle/>
          <a:p>
            <a:pPr marL="158750" indent="0">
              <a:buNone/>
            </a:pPr>
            <a:r>
              <a:rPr lang="en-US" sz="1800" b="0" i="0" u="none" strike="noStrike" baseline="0" dirty="0">
                <a:solidFill>
                  <a:schemeClr val="tx1"/>
                </a:solidFill>
                <a:latin typeface="Tomorrow" panose="020B0604020202020204" charset="0"/>
              </a:rPr>
              <a:t>The </a:t>
            </a:r>
            <a:r>
              <a:rPr lang="en-US" sz="1800" b="0" i="0" u="none" strike="noStrike" baseline="0" dirty="0">
                <a:solidFill>
                  <a:schemeClr val="bg2"/>
                </a:solidFill>
                <a:latin typeface="Tomorrow" panose="020B0604020202020204" charset="0"/>
              </a:rPr>
              <a:t>git log </a:t>
            </a:r>
            <a:r>
              <a:rPr lang="en-US" sz="1800" b="0" i="0" u="none" strike="noStrike" baseline="0" dirty="0">
                <a:solidFill>
                  <a:schemeClr val="tx1"/>
                </a:solidFill>
                <a:latin typeface="Tomorrow" panose="020B0604020202020204" charset="0"/>
              </a:rPr>
              <a:t>command displays committed snapshots. It lets you list the project history, filter it, and search for specific changes. While </a:t>
            </a:r>
            <a:r>
              <a:rPr lang="en-US" sz="1800" b="0" i="0" u="none" strike="noStrike" baseline="0" dirty="0">
                <a:solidFill>
                  <a:schemeClr val="bg2"/>
                </a:solidFill>
                <a:latin typeface="Tomorrow" panose="020B0604020202020204" charset="0"/>
              </a:rPr>
              <a:t>git status </a:t>
            </a:r>
            <a:r>
              <a:rPr lang="en-US" sz="1800" b="0" i="0" u="none" strike="noStrike" baseline="0" dirty="0">
                <a:solidFill>
                  <a:schemeClr val="tx1"/>
                </a:solidFill>
                <a:latin typeface="Tomorrow" panose="020B0604020202020204" charset="0"/>
              </a:rPr>
              <a:t>lets you inspect the working directory and the staging area, </a:t>
            </a:r>
            <a:r>
              <a:rPr lang="en-US" sz="1800" b="0" i="0" u="none" strike="noStrike" baseline="0" dirty="0">
                <a:solidFill>
                  <a:schemeClr val="bg2"/>
                </a:solidFill>
                <a:latin typeface="Tomorrow" panose="020B0604020202020204" charset="0"/>
              </a:rPr>
              <a:t>git log </a:t>
            </a:r>
            <a:r>
              <a:rPr lang="en-US" sz="1800" b="0" i="0" u="none" strike="noStrike" baseline="0" dirty="0">
                <a:solidFill>
                  <a:schemeClr val="tx1"/>
                </a:solidFill>
                <a:latin typeface="Tomorrow" panose="020B0604020202020204" charset="0"/>
              </a:rPr>
              <a:t>only operates on the committed history. </a:t>
            </a:r>
          </a:p>
        </p:txBody>
      </p:sp>
      <p:sp>
        <p:nvSpPr>
          <p:cNvPr id="555" name="Google Shape;555;p37"/>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grpSp>
        <p:nvGrpSpPr>
          <p:cNvPr id="556" name="Google Shape;556;p37"/>
          <p:cNvGrpSpPr/>
          <p:nvPr/>
        </p:nvGrpSpPr>
        <p:grpSpPr>
          <a:xfrm>
            <a:off x="7602010" y="766989"/>
            <a:ext cx="1039090" cy="442681"/>
            <a:chOff x="7400923" y="-883825"/>
            <a:chExt cx="1173582" cy="499978"/>
          </a:xfrm>
        </p:grpSpPr>
        <p:sp>
          <p:nvSpPr>
            <p:cNvPr id="557" name="Google Shape;557;p37"/>
            <p:cNvSpPr/>
            <p:nvPr/>
          </p:nvSpPr>
          <p:spPr>
            <a:xfrm>
              <a:off x="7407103" y="-883825"/>
              <a:ext cx="1167402" cy="499978"/>
            </a:xfrm>
            <a:custGeom>
              <a:avLst/>
              <a:gdLst/>
              <a:ahLst/>
              <a:cxnLst/>
              <a:rect l="l" t="t" r="r" b="b"/>
              <a:pathLst>
                <a:path w="15112" h="6472" extrusionOk="0">
                  <a:moveTo>
                    <a:pt x="6694" y="0"/>
                  </a:moveTo>
                  <a:cubicBezTo>
                    <a:pt x="6472" y="0"/>
                    <a:pt x="6237" y="34"/>
                    <a:pt x="5989" y="112"/>
                  </a:cubicBezTo>
                  <a:cubicBezTo>
                    <a:pt x="4545" y="524"/>
                    <a:pt x="4379" y="1941"/>
                    <a:pt x="4352" y="2441"/>
                  </a:cubicBezTo>
                  <a:cubicBezTo>
                    <a:pt x="2303" y="3572"/>
                    <a:pt x="719" y="5129"/>
                    <a:pt x="87" y="5794"/>
                  </a:cubicBezTo>
                  <a:cubicBezTo>
                    <a:pt x="27" y="5847"/>
                    <a:pt x="27" y="5901"/>
                    <a:pt x="1" y="5960"/>
                  </a:cubicBezTo>
                  <a:cubicBezTo>
                    <a:pt x="1" y="6100"/>
                    <a:pt x="87" y="6233"/>
                    <a:pt x="220" y="6266"/>
                  </a:cubicBezTo>
                  <a:cubicBezTo>
                    <a:pt x="574" y="6364"/>
                    <a:pt x="1159" y="6471"/>
                    <a:pt x="2024" y="6471"/>
                  </a:cubicBezTo>
                  <a:cubicBezTo>
                    <a:pt x="3337" y="6471"/>
                    <a:pt x="5296" y="6224"/>
                    <a:pt x="8072" y="5322"/>
                  </a:cubicBezTo>
                  <a:cubicBezTo>
                    <a:pt x="11732" y="4044"/>
                    <a:pt x="14473" y="2441"/>
                    <a:pt x="15025" y="1635"/>
                  </a:cubicBezTo>
                  <a:cubicBezTo>
                    <a:pt x="15112" y="1549"/>
                    <a:pt x="15112" y="1442"/>
                    <a:pt x="15058" y="1356"/>
                  </a:cubicBezTo>
                  <a:cubicBezTo>
                    <a:pt x="15025" y="1276"/>
                    <a:pt x="14945" y="1190"/>
                    <a:pt x="14832" y="1190"/>
                  </a:cubicBezTo>
                  <a:cubicBezTo>
                    <a:pt x="14161" y="1096"/>
                    <a:pt x="12802" y="942"/>
                    <a:pt x="11217" y="942"/>
                  </a:cubicBezTo>
                  <a:cubicBezTo>
                    <a:pt x="10444" y="942"/>
                    <a:pt x="9617" y="978"/>
                    <a:pt x="8791" y="1077"/>
                  </a:cubicBezTo>
                  <a:cubicBezTo>
                    <a:pt x="8580" y="849"/>
                    <a:pt x="7812" y="0"/>
                    <a:pt x="6694" y="0"/>
                  </a:cubicBezTo>
                  <a:close/>
                </a:path>
              </a:pathLst>
            </a:custGeom>
            <a:solidFill>
              <a:schemeClr val="lt2"/>
            </a:solidFill>
            <a:ln>
              <a:noFill/>
            </a:ln>
            <a:effectLst>
              <a:outerShdw blurRad="485775" dist="19050" dir="5400000" algn="bl" rotWithShape="0">
                <a:schemeClr val="lt2">
                  <a:alpha val="4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7741216" y="-802787"/>
              <a:ext cx="347084" cy="111630"/>
            </a:xfrm>
            <a:custGeom>
              <a:avLst/>
              <a:gdLst/>
              <a:ahLst/>
              <a:cxnLst/>
              <a:rect l="l" t="t" r="r" b="b"/>
              <a:pathLst>
                <a:path w="4493" h="1445" extrusionOk="0">
                  <a:moveTo>
                    <a:pt x="4439" y="1"/>
                  </a:moveTo>
                  <a:cubicBezTo>
                    <a:pt x="2190" y="254"/>
                    <a:pt x="54" y="1358"/>
                    <a:pt x="27" y="1358"/>
                  </a:cubicBezTo>
                  <a:cubicBezTo>
                    <a:pt x="1" y="1392"/>
                    <a:pt x="1" y="1392"/>
                    <a:pt x="1" y="1418"/>
                  </a:cubicBezTo>
                  <a:cubicBezTo>
                    <a:pt x="27" y="1418"/>
                    <a:pt x="27" y="1445"/>
                    <a:pt x="27" y="1445"/>
                  </a:cubicBezTo>
                  <a:lnTo>
                    <a:pt x="54" y="1445"/>
                  </a:lnTo>
                  <a:cubicBezTo>
                    <a:pt x="87" y="1418"/>
                    <a:pt x="2190" y="307"/>
                    <a:pt x="4466" y="87"/>
                  </a:cubicBezTo>
                  <a:cubicBezTo>
                    <a:pt x="4466" y="87"/>
                    <a:pt x="4492" y="61"/>
                    <a:pt x="4492" y="28"/>
                  </a:cubicBezTo>
                  <a:cubicBezTo>
                    <a:pt x="4492" y="28"/>
                    <a:pt x="4466" y="1"/>
                    <a:pt x="44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7400923" y="-783243"/>
              <a:ext cx="1169488" cy="372743"/>
            </a:xfrm>
            <a:custGeom>
              <a:avLst/>
              <a:gdLst/>
              <a:ahLst/>
              <a:cxnLst/>
              <a:rect l="l" t="t" r="r" b="b"/>
              <a:pathLst>
                <a:path w="15139" h="4825" extrusionOk="0">
                  <a:moveTo>
                    <a:pt x="15105" y="1"/>
                  </a:moveTo>
                  <a:cubicBezTo>
                    <a:pt x="9230" y="606"/>
                    <a:pt x="4160" y="2216"/>
                    <a:pt x="28" y="4765"/>
                  </a:cubicBezTo>
                  <a:cubicBezTo>
                    <a:pt x="1" y="4765"/>
                    <a:pt x="1" y="4798"/>
                    <a:pt x="28" y="4798"/>
                  </a:cubicBezTo>
                  <a:cubicBezTo>
                    <a:pt x="28" y="4825"/>
                    <a:pt x="28" y="4825"/>
                    <a:pt x="54" y="4825"/>
                  </a:cubicBezTo>
                  <a:cubicBezTo>
                    <a:pt x="4186" y="2270"/>
                    <a:pt x="9230" y="666"/>
                    <a:pt x="15105" y="81"/>
                  </a:cubicBezTo>
                  <a:cubicBezTo>
                    <a:pt x="15138" y="54"/>
                    <a:pt x="15138" y="54"/>
                    <a:pt x="15138" y="27"/>
                  </a:cubicBezTo>
                  <a:cubicBezTo>
                    <a:pt x="15138" y="27"/>
                    <a:pt x="15138" y="1"/>
                    <a:pt x="15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20;p36">
            <a:extLst>
              <a:ext uri="{FF2B5EF4-FFF2-40B4-BE49-F238E27FC236}">
                <a16:creationId xmlns:a16="http://schemas.microsoft.com/office/drawing/2014/main" id="{2C35FAB1-A7C3-5717-E055-ACCD4BB598F9}"/>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pic>
        <p:nvPicPr>
          <p:cNvPr id="4" name="Picture 3">
            <a:extLst>
              <a:ext uri="{FF2B5EF4-FFF2-40B4-BE49-F238E27FC236}">
                <a16:creationId xmlns:a16="http://schemas.microsoft.com/office/drawing/2014/main" id="{6EFD1DD5-1E8F-5088-7545-FCB873A60CA4}"/>
              </a:ext>
            </a:extLst>
          </p:cNvPr>
          <p:cNvPicPr>
            <a:picLocks noChangeAspect="1"/>
          </p:cNvPicPr>
          <p:nvPr/>
        </p:nvPicPr>
        <p:blipFill rotWithShape="1">
          <a:blip r:embed="rId3"/>
          <a:srcRect l="219" t="-1204" r="-14835" b="1204"/>
          <a:stretch/>
        </p:blipFill>
        <p:spPr>
          <a:xfrm>
            <a:off x="506525" y="2207233"/>
            <a:ext cx="3545930" cy="1491225"/>
          </a:xfrm>
          <a:prstGeom prst="rect">
            <a:avLst/>
          </a:prstGeom>
        </p:spPr>
      </p:pic>
    </p:spTree>
    <p:extLst>
      <p:ext uri="{BB962C8B-B14F-4D97-AF65-F5344CB8AC3E}">
        <p14:creationId xmlns:p14="http://schemas.microsoft.com/office/powerpoint/2010/main" val="4039736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0" name="Google Shape;860;p46"/>
          <p:cNvSpPr txBox="1">
            <a:spLocks noGrp="1"/>
          </p:cNvSpPr>
          <p:nvPr>
            <p:ph type="title" idx="2"/>
          </p:nvPr>
        </p:nvSpPr>
        <p:spPr>
          <a:xfrm>
            <a:off x="6049300" y="1293970"/>
            <a:ext cx="129746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bg2"/>
                </a:solidFill>
                <a:latin typeface="Tomorrow" panose="020B0604020202020204" charset="0"/>
              </a:rPr>
              <a:t>--graph</a:t>
            </a:r>
            <a:endParaRPr b="1" dirty="0">
              <a:solidFill>
                <a:schemeClr val="bg2"/>
              </a:solidFill>
              <a:latin typeface="Tomorrow" panose="020B0604020202020204" charset="0"/>
            </a:endParaRPr>
          </a:p>
        </p:txBody>
      </p:sp>
      <p:sp>
        <p:nvSpPr>
          <p:cNvPr id="861" name="Google Shape;861;p46"/>
          <p:cNvSpPr txBox="1">
            <a:spLocks noGrp="1"/>
          </p:cNvSpPr>
          <p:nvPr>
            <p:ph type="subTitle" idx="3"/>
          </p:nvPr>
        </p:nvSpPr>
        <p:spPr>
          <a:xfrm>
            <a:off x="4888009" y="1833631"/>
            <a:ext cx="3751551" cy="16621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800" b="0" i="0" u="none" strike="noStrike" baseline="0" dirty="0">
                <a:solidFill>
                  <a:schemeClr val="tx1"/>
                </a:solidFill>
                <a:latin typeface="Tomorrow" panose="020B0604020202020204" charset="0"/>
              </a:rPr>
              <a:t>A few useful options to consider. The </a:t>
            </a:r>
            <a:r>
              <a:rPr lang="en-US" sz="1800" b="0" i="0" u="none" strike="noStrike" baseline="0" dirty="0">
                <a:solidFill>
                  <a:schemeClr val="bg2"/>
                </a:solidFill>
                <a:latin typeface="Tomorrow" panose="020B0604020202020204" charset="0"/>
              </a:rPr>
              <a:t>--graph </a:t>
            </a:r>
            <a:r>
              <a:rPr lang="en-US" sz="1800" b="0" i="0" u="none" strike="noStrike" baseline="0" dirty="0">
                <a:solidFill>
                  <a:schemeClr val="tx1"/>
                </a:solidFill>
                <a:latin typeface="Tomorrow" panose="020B0604020202020204" charset="0"/>
              </a:rPr>
              <a:t>flag that will draw a text based graph of the commits on the left hand side of the commit messages. </a:t>
            </a:r>
            <a:endParaRPr sz="1800" dirty="0">
              <a:solidFill>
                <a:schemeClr val="tx1"/>
              </a:solidFill>
              <a:latin typeface="Tomorrow" panose="020B0604020202020204" charset="0"/>
            </a:endParaRPr>
          </a:p>
        </p:txBody>
      </p:sp>
      <p:sp>
        <p:nvSpPr>
          <p:cNvPr id="864" name="Google Shape;864;p46"/>
          <p:cNvSpPr txBox="1">
            <a:spLocks noGrp="1"/>
          </p:cNvSpPr>
          <p:nvPr>
            <p:ph type="title" idx="6"/>
          </p:nvPr>
        </p:nvSpPr>
        <p:spPr>
          <a:xfrm>
            <a:off x="1797236" y="1293970"/>
            <a:ext cx="144356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chemeClr val="bg2"/>
                </a:solidFill>
                <a:latin typeface="Tomorrow" panose="020B0604020202020204" charset="0"/>
              </a:rPr>
              <a:t>--oneline</a:t>
            </a:r>
            <a:endParaRPr b="1" dirty="0">
              <a:solidFill>
                <a:schemeClr val="bg2"/>
              </a:solidFill>
              <a:latin typeface="Tomorrow" panose="020B0604020202020204" charset="0"/>
            </a:endParaRPr>
          </a:p>
        </p:txBody>
      </p:sp>
      <p:sp>
        <p:nvSpPr>
          <p:cNvPr id="865" name="Google Shape;865;p46"/>
          <p:cNvSpPr txBox="1">
            <a:spLocks noGrp="1"/>
          </p:cNvSpPr>
          <p:nvPr>
            <p:ph type="subTitle" idx="7"/>
          </p:nvPr>
        </p:nvSpPr>
        <p:spPr>
          <a:xfrm>
            <a:off x="892278" y="1739908"/>
            <a:ext cx="3363715" cy="17451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baseline="0" dirty="0">
                <a:solidFill>
                  <a:schemeClr val="tx1"/>
                </a:solidFill>
                <a:latin typeface="Tomorrow" panose="020B0604020202020204" charset="0"/>
              </a:rPr>
              <a:t>shows the commit information on a single line making it easier to browse through commits at-a-glance. </a:t>
            </a:r>
            <a:endParaRPr dirty="0">
              <a:solidFill>
                <a:schemeClr val="tx1"/>
              </a:solidFill>
              <a:latin typeface="Tomorrow" panose="020B0604020202020204" charset="0"/>
            </a:endParaRPr>
          </a:p>
        </p:txBody>
      </p:sp>
      <p:sp>
        <p:nvSpPr>
          <p:cNvPr id="866" name="Google Shape;866;p46"/>
          <p:cNvSpPr txBox="1">
            <a:spLocks noGrp="1"/>
          </p:cNvSpPr>
          <p:nvPr>
            <p:ph type="title"/>
          </p:nvPr>
        </p:nvSpPr>
        <p:spPr>
          <a:xfrm>
            <a:off x="3919519" y="720196"/>
            <a:ext cx="1354642"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bg2"/>
                </a:solidFill>
              </a:rPr>
              <a:t>G</a:t>
            </a:r>
            <a:r>
              <a:rPr lang="en" dirty="0">
                <a:solidFill>
                  <a:schemeClr val="bg2"/>
                </a:solidFill>
              </a:rPr>
              <a:t>it log</a:t>
            </a:r>
            <a:endParaRPr dirty="0">
              <a:solidFill>
                <a:schemeClr val="bg2"/>
              </a:solidFill>
            </a:endParaRPr>
          </a:p>
        </p:txBody>
      </p:sp>
      <p:sp>
        <p:nvSpPr>
          <p:cNvPr id="8" name="Google Shape;520;p36">
            <a:extLst>
              <a:ext uri="{FF2B5EF4-FFF2-40B4-BE49-F238E27FC236}">
                <a16:creationId xmlns:a16="http://schemas.microsoft.com/office/drawing/2014/main" id="{55EA7C12-9E2B-841E-334B-3634CE14D66C}"/>
              </a:ext>
            </a:extLst>
          </p:cNvPr>
          <p:cNvSpPr txBox="1">
            <a:spLocks/>
          </p:cNvSpPr>
          <p:nvPr/>
        </p:nvSpPr>
        <p:spPr>
          <a:xfrm>
            <a:off x="3451796" y="282925"/>
            <a:ext cx="2240408"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Tomorrow"/>
              <a:buAutoNum type="arabicPeriod"/>
              <a:defRPr sz="1100" b="0" i="0" u="none" strike="noStrike" cap="none">
                <a:solidFill>
                  <a:schemeClr val="dk1"/>
                </a:solidFill>
                <a:latin typeface="Tomorrow"/>
                <a:ea typeface="Tomorrow"/>
                <a:cs typeface="Tomorrow"/>
                <a:sym typeface="Tomorrow"/>
              </a:defRPr>
            </a:lvl1pPr>
            <a:lvl2pPr marL="914400" marR="0" lvl="1"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2pPr>
            <a:lvl3pPr marL="1371600" marR="0" lvl="2"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3pPr>
            <a:lvl4pPr marL="1828800" marR="0" lvl="3"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4pPr>
            <a:lvl5pPr marL="2286000" marR="0" lvl="4"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5pPr>
            <a:lvl6pPr marL="2743200" marR="0" lvl="5"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6pPr>
            <a:lvl7pPr marL="3200400" marR="0" lvl="6" indent="-298450" algn="l" rtl="0">
              <a:lnSpc>
                <a:spcPct val="115000"/>
              </a:lnSpc>
              <a:spcBef>
                <a:spcPts val="0"/>
              </a:spcBef>
              <a:spcAft>
                <a:spcPts val="0"/>
              </a:spcAft>
              <a:buClr>
                <a:schemeClr val="dk1"/>
              </a:buClr>
              <a:buSzPts val="1100"/>
              <a:buFont typeface="Tomorrow"/>
              <a:buAutoNum type="arabicPeriod"/>
              <a:defRPr sz="1100" b="0" i="0" u="none" strike="noStrike" cap="none">
                <a:solidFill>
                  <a:schemeClr val="dk1"/>
                </a:solidFill>
                <a:latin typeface="Tomorrow"/>
                <a:ea typeface="Tomorrow"/>
                <a:cs typeface="Tomorrow"/>
                <a:sym typeface="Tomorrow"/>
              </a:defRPr>
            </a:lvl7pPr>
            <a:lvl8pPr marL="3657600" marR="0" lvl="7" indent="-298450" algn="l" rtl="0">
              <a:lnSpc>
                <a:spcPct val="115000"/>
              </a:lnSpc>
              <a:spcBef>
                <a:spcPts val="0"/>
              </a:spcBef>
              <a:spcAft>
                <a:spcPts val="0"/>
              </a:spcAft>
              <a:buClr>
                <a:schemeClr val="dk1"/>
              </a:buClr>
              <a:buSzPts val="1100"/>
              <a:buFont typeface="Tomorrow"/>
              <a:buAutoNum type="alphaLcPeriod"/>
              <a:defRPr sz="1100" b="0" i="0" u="none" strike="noStrike" cap="none">
                <a:solidFill>
                  <a:schemeClr val="dk1"/>
                </a:solidFill>
                <a:latin typeface="Tomorrow"/>
                <a:ea typeface="Tomorrow"/>
                <a:cs typeface="Tomorrow"/>
                <a:sym typeface="Tomorrow"/>
              </a:defRPr>
            </a:lvl8pPr>
            <a:lvl9pPr marL="4114800" marR="0" lvl="8" indent="-298450" algn="l" rtl="0">
              <a:lnSpc>
                <a:spcPct val="115000"/>
              </a:lnSpc>
              <a:spcBef>
                <a:spcPts val="0"/>
              </a:spcBef>
              <a:spcAft>
                <a:spcPts val="0"/>
              </a:spcAft>
              <a:buClr>
                <a:schemeClr val="dk1"/>
              </a:buClr>
              <a:buSzPts val="1100"/>
              <a:buFont typeface="Tomorrow"/>
              <a:buAutoNum type="romanLcPeriod"/>
              <a:defRPr sz="1100" b="0" i="0" u="none" strike="noStrike" cap="none">
                <a:solidFill>
                  <a:schemeClr val="dk1"/>
                </a:solidFill>
                <a:latin typeface="Tomorrow"/>
                <a:ea typeface="Tomorrow"/>
                <a:cs typeface="Tomorrow"/>
                <a:sym typeface="Tomorrow"/>
              </a:defRPr>
            </a:lvl9pPr>
          </a:lstStyle>
          <a:p>
            <a:pPr marL="158750" lvl="0" indent="0" algn="ctr">
              <a:buClr>
                <a:srgbClr val="FDFDFB"/>
              </a:buClr>
              <a:buNone/>
            </a:pPr>
            <a:r>
              <a:rPr lang="en-US" sz="1200" dirty="0">
                <a:solidFill>
                  <a:srgbClr val="F3F3F3"/>
                </a:solidFill>
                <a:latin typeface="Tomorrow SemiBold" panose="020B0604020202020204" charset="0"/>
              </a:rPr>
              <a:t>(CH2: Basics)</a:t>
            </a:r>
          </a:p>
        </p:txBody>
      </p:sp>
    </p:spTree>
    <p:extLst>
      <p:ext uri="{BB962C8B-B14F-4D97-AF65-F5344CB8AC3E}">
        <p14:creationId xmlns:p14="http://schemas.microsoft.com/office/powerpoint/2010/main" val="754469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439" y="3625011"/>
            <a:ext cx="1928426" cy="1928426"/>
          </a:xfrm>
          <a:prstGeom prst="rect">
            <a:avLst/>
          </a:prstGeom>
        </p:spPr>
      </p:pic>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Tomorrow SemiBold" panose="020B0604020202020204" charset="0"/>
              </a:rPr>
              <a:t>(GIT WIZARDS)</a:t>
            </a:r>
            <a:endParaRPr dirty="0">
              <a:latin typeface="Tomorrow SemiBold" panose="020B0604020202020204" charset="0"/>
            </a:endParaRPr>
          </a:p>
        </p:txBody>
      </p:sp>
      <p:grpSp>
        <p:nvGrpSpPr>
          <p:cNvPr id="630" name="Google Shape;630;p40"/>
          <p:cNvGrpSpPr/>
          <p:nvPr/>
        </p:nvGrpSpPr>
        <p:grpSpPr>
          <a:xfrm>
            <a:off x="1317198" y="1112913"/>
            <a:ext cx="6012302" cy="3016175"/>
            <a:chOff x="1317198" y="1017675"/>
            <a:chExt cx="6012302" cy="3016175"/>
          </a:xfrm>
        </p:grpSpPr>
        <p:sp>
          <p:nvSpPr>
            <p:cNvPr id="631" name="Google Shape;631;p40"/>
            <p:cNvSpPr/>
            <p:nvPr/>
          </p:nvSpPr>
          <p:spPr>
            <a:xfrm rot="10800000" flipH="1">
              <a:off x="1317198" y="1017675"/>
              <a:ext cx="1702200" cy="10512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1838325" y="1781175"/>
              <a:ext cx="5481650" cy="2252675"/>
            </a:xfrm>
            <a:custGeom>
              <a:avLst/>
              <a:gdLst/>
              <a:ahLst/>
              <a:cxnLst/>
              <a:rect l="l" t="t" r="r" b="b"/>
              <a:pathLst>
                <a:path w="219266" h="90107" extrusionOk="0">
                  <a:moveTo>
                    <a:pt x="37719" y="0"/>
                  </a:moveTo>
                  <a:lnTo>
                    <a:pt x="219266" y="0"/>
                  </a:lnTo>
                  <a:lnTo>
                    <a:pt x="219266" y="90107"/>
                  </a:lnTo>
                  <a:lnTo>
                    <a:pt x="0" y="90107"/>
                  </a:lnTo>
                  <a:lnTo>
                    <a:pt x="0" y="11621"/>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633" name="Google Shape;633;p40"/>
            <p:cNvCxnSpPr/>
            <p:nvPr/>
          </p:nvCxnSpPr>
          <p:spPr>
            <a:xfrm>
              <a:off x="1843100" y="3152775"/>
              <a:ext cx="5486400" cy="0"/>
            </a:xfrm>
            <a:prstGeom prst="straightConnector1">
              <a:avLst/>
            </a:prstGeom>
            <a:noFill/>
            <a:ln w="19050" cap="flat" cmpd="sng">
              <a:solidFill>
                <a:schemeClr val="dk1"/>
              </a:solidFill>
              <a:prstDash val="solid"/>
              <a:round/>
              <a:headEnd type="none" w="med" len="med"/>
              <a:tailEnd type="none" w="med" len="med"/>
            </a:ln>
          </p:spPr>
        </p:cxnSp>
      </p:grpSp>
      <p:sp>
        <p:nvSpPr>
          <p:cNvPr id="634" name="Google Shape;634;p40"/>
          <p:cNvSpPr txBox="1">
            <a:spLocks noGrp="1"/>
          </p:cNvSpPr>
          <p:nvPr>
            <p:ph type="title" idx="2"/>
          </p:nvPr>
        </p:nvSpPr>
        <p:spPr>
          <a:xfrm>
            <a:off x="1428200" y="1217613"/>
            <a:ext cx="148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CH3</a:t>
            </a:r>
            <a:endParaRPr dirty="0"/>
          </a:p>
        </p:txBody>
      </p:sp>
      <p:sp>
        <p:nvSpPr>
          <p:cNvPr id="635" name="Google Shape;635;p40"/>
          <p:cNvSpPr txBox="1">
            <a:spLocks noGrp="1"/>
          </p:cNvSpPr>
          <p:nvPr>
            <p:ph type="title"/>
          </p:nvPr>
        </p:nvSpPr>
        <p:spPr>
          <a:xfrm>
            <a:off x="2020454" y="2106700"/>
            <a:ext cx="5138700" cy="91279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Decoding Git</a:t>
            </a:r>
            <a:endParaRPr sz="2000" dirty="0">
              <a:solidFill>
                <a:srgbClr val="EC70C0"/>
              </a:solidFill>
            </a:endParaRPr>
          </a:p>
        </p:txBody>
      </p:sp>
      <p:sp>
        <p:nvSpPr>
          <p:cNvPr id="636" name="Google Shape;636;p40"/>
          <p:cNvSpPr txBox="1">
            <a:spLocks noGrp="1"/>
          </p:cNvSpPr>
          <p:nvPr>
            <p:ph type="subTitle" idx="1"/>
          </p:nvPr>
        </p:nvSpPr>
        <p:spPr>
          <a:xfrm>
            <a:off x="2352279" y="3431012"/>
            <a:ext cx="4439441" cy="5805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Let’s pop the hood and understand what git really is?</a:t>
            </a:r>
          </a:p>
        </p:txBody>
      </p:sp>
    </p:spTree>
    <p:extLst>
      <p:ext uri="{BB962C8B-B14F-4D97-AF65-F5344CB8AC3E}">
        <p14:creationId xmlns:p14="http://schemas.microsoft.com/office/powerpoint/2010/main" val="1711545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lvl="0">
              <a:buClr>
                <a:srgbClr val="FDFDFB"/>
              </a:buClr>
            </a:pPr>
            <a:r>
              <a:rPr lang="en-US" dirty="0">
                <a:solidFill>
                  <a:srgbClr val="F3F3F3"/>
                </a:solidFill>
              </a:rPr>
              <a:t>(CH3: Decoding Git)</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439" y="3625011"/>
            <a:ext cx="1928426" cy="1928426"/>
          </a:xfrm>
          <a:prstGeom prst="rect">
            <a:avLst/>
          </a:prstGeom>
        </p:spPr>
      </p:pic>
      <p:sp>
        <p:nvSpPr>
          <p:cNvPr id="35" name="Google Shape;635;p40">
            <a:extLst>
              <a:ext uri="{FF2B5EF4-FFF2-40B4-BE49-F238E27FC236}">
                <a16:creationId xmlns:a16="http://schemas.microsoft.com/office/drawing/2014/main" id="{535D19E6-7CD2-B803-B15C-30D919E03BE6}"/>
              </a:ext>
            </a:extLst>
          </p:cNvPr>
          <p:cNvSpPr txBox="1">
            <a:spLocks noGrp="1"/>
          </p:cNvSpPr>
          <p:nvPr>
            <p:ph type="title"/>
          </p:nvPr>
        </p:nvSpPr>
        <p:spPr>
          <a:xfrm>
            <a:off x="715018" y="802703"/>
            <a:ext cx="5417650" cy="522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To follow along in our jorney</a:t>
            </a:r>
            <a:endParaRPr sz="2800" dirty="0">
              <a:solidFill>
                <a:srgbClr val="EC70C0"/>
              </a:solidFill>
            </a:endParaRPr>
          </a:p>
        </p:txBody>
      </p:sp>
      <p:sp>
        <p:nvSpPr>
          <p:cNvPr id="38" name="Google Shape;583;p38">
            <a:extLst>
              <a:ext uri="{FF2B5EF4-FFF2-40B4-BE49-F238E27FC236}">
                <a16:creationId xmlns:a16="http://schemas.microsoft.com/office/drawing/2014/main" id="{A1E3AE7C-EF7F-8B14-E2F2-C5D927F5301A}"/>
              </a:ext>
            </a:extLst>
          </p:cNvPr>
          <p:cNvSpPr txBox="1">
            <a:spLocks/>
          </p:cNvSpPr>
          <p:nvPr/>
        </p:nvSpPr>
        <p:spPr>
          <a:xfrm>
            <a:off x="743849" y="1517001"/>
            <a:ext cx="6366714" cy="5111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pPr algn="l"/>
            <a:r>
              <a:rPr lang="en-US" sz="2800" dirty="0">
                <a:solidFill>
                  <a:srgbClr val="F8FF41"/>
                </a:solidFill>
                <a:latin typeface="Jockey One" panose="020B0604020202020204" charset="-18"/>
              </a:rPr>
              <a:t>Rule1:  </a:t>
            </a:r>
            <a:r>
              <a:rPr lang="en-US" sz="2800" dirty="0">
                <a:solidFill>
                  <a:schemeClr val="tx1"/>
                </a:solidFill>
                <a:latin typeface="Jockey One" panose="020B0604020202020204" charset="-18"/>
              </a:rPr>
              <a:t>We will pose a riddle</a:t>
            </a:r>
          </a:p>
        </p:txBody>
      </p:sp>
      <p:sp>
        <p:nvSpPr>
          <p:cNvPr id="27" name="Rectangle 26"/>
          <p:cNvSpPr/>
          <p:nvPr/>
        </p:nvSpPr>
        <p:spPr>
          <a:xfrm>
            <a:off x="743849" y="2907169"/>
            <a:ext cx="4572000" cy="523220"/>
          </a:xfrm>
          <a:prstGeom prst="rect">
            <a:avLst/>
          </a:prstGeom>
        </p:spPr>
        <p:txBody>
          <a:bodyPr>
            <a:spAutoFit/>
          </a:bodyPr>
          <a:lstStyle/>
          <a:p>
            <a:r>
              <a:rPr lang="en-US" sz="2800" dirty="0">
                <a:solidFill>
                  <a:srgbClr val="F8FF41"/>
                </a:solidFill>
                <a:latin typeface="Jockey One" panose="020B0604020202020204" charset="-18"/>
              </a:rPr>
              <a:t>Rule3: </a:t>
            </a:r>
            <a:r>
              <a:rPr lang="en-US" sz="2800" dirty="0">
                <a:solidFill>
                  <a:schemeClr val="tx1"/>
                </a:solidFill>
                <a:latin typeface="Jockey One" panose="020B0604020202020204" charset="-18"/>
              </a:rPr>
              <a:t>Investigate</a:t>
            </a:r>
          </a:p>
        </p:txBody>
      </p:sp>
      <p:sp>
        <p:nvSpPr>
          <p:cNvPr id="28" name="Rectangle 27"/>
          <p:cNvSpPr/>
          <p:nvPr/>
        </p:nvSpPr>
        <p:spPr>
          <a:xfrm>
            <a:off x="743849" y="2212070"/>
            <a:ext cx="3789820" cy="523220"/>
          </a:xfrm>
          <a:prstGeom prst="rect">
            <a:avLst/>
          </a:prstGeom>
        </p:spPr>
        <p:txBody>
          <a:bodyPr wrap="none">
            <a:spAutoFit/>
          </a:bodyPr>
          <a:lstStyle/>
          <a:p>
            <a:r>
              <a:rPr lang="en-US" sz="2800" dirty="0">
                <a:solidFill>
                  <a:srgbClr val="F8FF41"/>
                </a:solidFill>
                <a:latin typeface="Jockey One" panose="020B0604020202020204" charset="-18"/>
              </a:rPr>
              <a:t>Rule2: </a:t>
            </a:r>
            <a:r>
              <a:rPr lang="en-US" sz="2800" dirty="0">
                <a:solidFill>
                  <a:schemeClr val="accent6">
                    <a:lumMod val="50000"/>
                  </a:schemeClr>
                </a:solidFill>
                <a:latin typeface="Jockey One" panose="020B0604020202020204" charset="-18"/>
              </a:rPr>
              <a:t>Speculate an answer</a:t>
            </a:r>
          </a:p>
        </p:txBody>
      </p:sp>
    </p:spTree>
    <p:extLst>
      <p:ext uri="{BB962C8B-B14F-4D97-AF65-F5344CB8AC3E}">
        <p14:creationId xmlns:p14="http://schemas.microsoft.com/office/powerpoint/2010/main" val="286708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lvl="0">
              <a:buClr>
                <a:srgbClr val="FDFDFB"/>
              </a:buClr>
            </a:pPr>
            <a:r>
              <a:rPr lang="en-US" dirty="0">
                <a:solidFill>
                  <a:srgbClr val="F3F3F3"/>
                </a:solidFill>
              </a:rPr>
              <a:t>(CH3: Decoding Git)</a:t>
            </a:r>
          </a:p>
        </p:txBody>
      </p:sp>
      <p:sp>
        <p:nvSpPr>
          <p:cNvPr id="28" name="Google Shape;635;p40">
            <a:extLst>
              <a:ext uri="{FF2B5EF4-FFF2-40B4-BE49-F238E27FC236}">
                <a16:creationId xmlns:a16="http://schemas.microsoft.com/office/drawing/2014/main" id="{535D19E6-7CD2-B803-B15C-30D919E03BE6}"/>
              </a:ext>
            </a:extLst>
          </p:cNvPr>
          <p:cNvSpPr txBox="1">
            <a:spLocks noGrp="1"/>
          </p:cNvSpPr>
          <p:nvPr>
            <p:ph type="title"/>
          </p:nvPr>
        </p:nvSpPr>
        <p:spPr>
          <a:xfrm>
            <a:off x="715018" y="802703"/>
            <a:ext cx="5060139" cy="522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Does git care who you are?</a:t>
            </a:r>
            <a:endParaRPr sz="2800" dirty="0">
              <a:solidFill>
                <a:srgbClr val="EC70C0"/>
              </a:solidFill>
            </a:endParaRPr>
          </a:p>
        </p:txBody>
      </p:sp>
      <p:sp>
        <p:nvSpPr>
          <p:cNvPr id="608" name="Google Shape;583;p38">
            <a:extLst>
              <a:ext uri="{FF2B5EF4-FFF2-40B4-BE49-F238E27FC236}">
                <a16:creationId xmlns:a16="http://schemas.microsoft.com/office/drawing/2014/main" id="{A1E3AE7C-EF7F-8B14-E2F2-C5D927F5301A}"/>
              </a:ext>
            </a:extLst>
          </p:cNvPr>
          <p:cNvSpPr txBox="1">
            <a:spLocks/>
          </p:cNvSpPr>
          <p:nvPr/>
        </p:nvSpPr>
        <p:spPr>
          <a:xfrm>
            <a:off x="743849" y="1365745"/>
            <a:ext cx="6366714" cy="4974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pPr algn="l"/>
            <a:r>
              <a:rPr lang="en-US" sz="2800" dirty="0">
                <a:solidFill>
                  <a:srgbClr val="F8FF41"/>
                </a:solidFill>
                <a:latin typeface="Jockey One" panose="020B0604020202020204" charset="-18"/>
              </a:rPr>
              <a:t>Git care only about one thing the .git folder </a:t>
            </a:r>
          </a:p>
        </p:txBody>
      </p:sp>
      <p:grpSp>
        <p:nvGrpSpPr>
          <p:cNvPr id="27" name="Google Shape;872;p47"/>
          <p:cNvGrpSpPr/>
          <p:nvPr/>
        </p:nvGrpSpPr>
        <p:grpSpPr>
          <a:xfrm>
            <a:off x="1103892" y="1980964"/>
            <a:ext cx="4143821" cy="2590779"/>
            <a:chOff x="885050" y="1533575"/>
            <a:chExt cx="4491300" cy="2839975"/>
          </a:xfrm>
        </p:grpSpPr>
        <p:sp>
          <p:nvSpPr>
            <p:cNvPr id="29"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22" name="Rectangle 21"/>
          <p:cNvSpPr/>
          <p:nvPr/>
        </p:nvSpPr>
        <p:spPr>
          <a:xfrm rot="16200000">
            <a:off x="1041423" y="3487890"/>
            <a:ext cx="614271" cy="307777"/>
          </a:xfrm>
          <a:prstGeom prst="rect">
            <a:avLst/>
          </a:prstGeom>
        </p:spPr>
        <p:txBody>
          <a:bodyPr wrap="none">
            <a:spAutoFit/>
          </a:bodyPr>
          <a:lstStyle/>
          <a:p>
            <a:pPr lvl="0"/>
            <a:r>
              <a:rPr lang="en-US" dirty="0">
                <a:solidFill>
                  <a:schemeClr val="bg2"/>
                </a:solidFill>
                <a:latin typeface="Jetbrains mono" panose="02000009000000000000" pitchFamily="49" charset="0"/>
                <a:ea typeface="Jetbrains mono" panose="02000009000000000000" pitchFamily="49" charset="0"/>
                <a:cs typeface="Jetbrains mono" panose="02000009000000000000" pitchFamily="49" charset="0"/>
              </a:rPr>
              <a:t>.git</a:t>
            </a:r>
          </a:p>
        </p:txBody>
      </p:sp>
      <p:sp>
        <p:nvSpPr>
          <p:cNvPr id="23" name="Rectangle 22"/>
          <p:cNvSpPr/>
          <p:nvPr/>
        </p:nvSpPr>
        <p:spPr>
          <a:xfrm>
            <a:off x="1687934" y="2379065"/>
            <a:ext cx="3461576" cy="1600438"/>
          </a:xfrm>
          <a:prstGeom prst="rect">
            <a:avLst/>
          </a:prstGeom>
        </p:spPr>
        <p:txBody>
          <a:bodyPr wrap="square">
            <a:spAutoFit/>
          </a:bodyPr>
          <a:lstStyle/>
          <a:p>
            <a:pPr lvl="0">
              <a:buClr>
                <a:srgbClr val="273D40"/>
              </a:buClr>
              <a:buSzPts val="600"/>
            </a:pPr>
            <a:endParaRPr lang="en-US" dirty="0">
              <a:solidFill>
                <a:srgbClr val="FDFDFB"/>
              </a:solidFill>
              <a:latin typeface="Tomorrow"/>
              <a:sym typeface="Tomorrow"/>
            </a:endParaRPr>
          </a:p>
          <a:p>
            <a:pPr marL="241300" lvl="0" indent="-215900">
              <a:buClr>
                <a:srgbClr val="F8FF41"/>
              </a:buClr>
              <a:buSzPts val="1400"/>
              <a:buFont typeface="Voces"/>
              <a:buChar char="●"/>
            </a:pPr>
            <a:r>
              <a:rPr lang="en-US" dirty="0">
                <a:solidFill>
                  <a:srgbClr val="FDFDFB"/>
                </a:solidFill>
                <a:latin typeface="Tomorrow"/>
                <a:sym typeface="Tomorrow"/>
              </a:rPr>
              <a:t>Make a new dir called xgit and cd it.</a:t>
            </a:r>
          </a:p>
          <a:p>
            <a:pPr marL="241300" lvl="0" indent="-215900">
              <a:buClr>
                <a:srgbClr val="F8FF41"/>
              </a:buClr>
              <a:buSzPts val="1400"/>
              <a:buFont typeface="Voces"/>
              <a:buChar char="●"/>
            </a:pPr>
            <a:r>
              <a:rPr lang="en-US" dirty="0">
                <a:solidFill>
                  <a:srgbClr val="FDFDFB"/>
                </a:solidFill>
                <a:latin typeface="Tomorrow"/>
                <a:sym typeface="Tomorrow"/>
              </a:rPr>
              <a:t>Command: git init</a:t>
            </a:r>
          </a:p>
          <a:p>
            <a:pPr marL="241300" lvl="0" indent="-215900">
              <a:buClr>
                <a:srgbClr val="F8FF41"/>
              </a:buClr>
              <a:buSzPts val="1400"/>
              <a:buFont typeface="Voces"/>
              <a:buChar char="●"/>
            </a:pPr>
            <a:r>
              <a:rPr lang="en-US" dirty="0">
                <a:solidFill>
                  <a:srgbClr val="FDFDFB"/>
                </a:solidFill>
                <a:latin typeface="Tomorrow"/>
                <a:sym typeface="Tomorrow"/>
              </a:rPr>
              <a:t>Command: git status</a:t>
            </a:r>
          </a:p>
          <a:p>
            <a:pPr marL="241300" lvl="0" indent="-215900">
              <a:buClr>
                <a:srgbClr val="F8FF41"/>
              </a:buClr>
              <a:buSzPts val="1400"/>
              <a:buFont typeface="Voces"/>
              <a:buChar char="●"/>
            </a:pPr>
            <a:r>
              <a:rPr lang="en-US" dirty="0">
                <a:solidFill>
                  <a:srgbClr val="FDFDFB"/>
                </a:solidFill>
                <a:latin typeface="Tomorrow"/>
                <a:sym typeface="Tomorrow"/>
              </a:rPr>
              <a:t>Cut the .git folder</a:t>
            </a:r>
          </a:p>
          <a:p>
            <a:pPr marL="241300" lvl="0" indent="-215900">
              <a:buClr>
                <a:srgbClr val="F8FF41"/>
              </a:buClr>
              <a:buSzPts val="1400"/>
              <a:buFont typeface="Voces"/>
              <a:buChar char="●"/>
            </a:pPr>
            <a:r>
              <a:rPr lang="en-US" dirty="0">
                <a:solidFill>
                  <a:srgbClr val="FDFDFB"/>
                </a:solidFill>
                <a:latin typeface="Tomorrow"/>
                <a:sym typeface="Tomorrow"/>
              </a:rPr>
              <a:t>Paste it in root dir</a:t>
            </a:r>
          </a:p>
          <a:p>
            <a:pPr marL="241300" lvl="0" indent="-215900">
              <a:buClr>
                <a:srgbClr val="F8FF41"/>
              </a:buClr>
              <a:buSzPts val="1400"/>
              <a:buFont typeface="Voces"/>
              <a:buChar char="●"/>
            </a:pPr>
            <a:r>
              <a:rPr lang="en-US" dirty="0">
                <a:solidFill>
                  <a:srgbClr val="FDFDFB"/>
                </a:solidFill>
                <a:latin typeface="Tomorrow"/>
                <a:sym typeface="Tomorrow"/>
              </a:rPr>
              <a:t>Command: git status</a:t>
            </a:r>
          </a:p>
        </p:txBody>
      </p:sp>
      <p:sp>
        <p:nvSpPr>
          <p:cNvPr id="24" name="Rectangle 23"/>
          <p:cNvSpPr/>
          <p:nvPr/>
        </p:nvSpPr>
        <p:spPr>
          <a:xfrm>
            <a:off x="1556966" y="2082482"/>
            <a:ext cx="1444626" cy="307777"/>
          </a:xfrm>
          <a:prstGeom prst="rect">
            <a:avLst/>
          </a:prstGeom>
        </p:spPr>
        <p:txBody>
          <a:bodyPr wrap="none">
            <a:spAutoFit/>
          </a:bodyPr>
          <a:lstStyle/>
          <a:p>
            <a:r>
              <a:rPr lang="en-US" b="1" dirty="0">
                <a:solidFill>
                  <a:srgbClr val="FDFDFB"/>
                </a:solidFill>
                <a:latin typeface="Tomorrow"/>
                <a:sym typeface="Tomorrow"/>
              </a:rPr>
              <a:t>Investigation</a:t>
            </a:r>
            <a:endParaRPr lang="en-US" dirty="0"/>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439" y="3625011"/>
            <a:ext cx="1928426" cy="1928426"/>
          </a:xfrm>
          <a:prstGeom prst="rect">
            <a:avLst/>
          </a:prstGeom>
        </p:spPr>
      </p:pic>
      <p:sp>
        <p:nvSpPr>
          <p:cNvPr id="4" name="Subtitle 3">
            <a:extLst>
              <a:ext uri="{FF2B5EF4-FFF2-40B4-BE49-F238E27FC236}">
                <a16:creationId xmlns:a16="http://schemas.microsoft.com/office/drawing/2014/main" id="{558D1C5F-D998-301F-4C47-BA7935C3F47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63795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7" name="Subtitle 6"/>
          <p:cNvSpPr>
            <a:spLocks noGrp="1"/>
          </p:cNvSpPr>
          <p:nvPr>
            <p:ph type="subTitle" idx="1"/>
          </p:nvPr>
        </p:nvSpPr>
        <p:spPr/>
        <p:txBody>
          <a:bodyPr/>
          <a:lstStyle/>
          <a:p>
            <a:pPr lvl="0">
              <a:buClr>
                <a:srgbClr val="FDFDFB"/>
              </a:buClr>
            </a:pPr>
            <a:r>
              <a:rPr lang="en-US" dirty="0">
                <a:solidFill>
                  <a:srgbClr val="F3F3F3"/>
                </a:solidFill>
              </a:rPr>
              <a:t>(CH3: Decoding Git)</a:t>
            </a:r>
          </a:p>
        </p:txBody>
      </p:sp>
      <p:grpSp>
        <p:nvGrpSpPr>
          <p:cNvPr id="39" name="Google Shape;872;p47"/>
          <p:cNvGrpSpPr/>
          <p:nvPr/>
        </p:nvGrpSpPr>
        <p:grpSpPr>
          <a:xfrm>
            <a:off x="745770" y="1990772"/>
            <a:ext cx="7531778" cy="1869643"/>
            <a:chOff x="-2142753" y="1533575"/>
            <a:chExt cx="7531778" cy="2839975"/>
          </a:xfrm>
        </p:grpSpPr>
        <p:sp>
          <p:nvSpPr>
            <p:cNvPr id="40"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1"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42"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9" name="Rectangle 8"/>
          <p:cNvSpPr/>
          <p:nvPr/>
        </p:nvSpPr>
        <p:spPr>
          <a:xfrm>
            <a:off x="1159098" y="2002530"/>
            <a:ext cx="5118577" cy="461665"/>
          </a:xfrm>
          <a:prstGeom prst="rect">
            <a:avLst/>
          </a:prstGeom>
        </p:spPr>
        <p:txBody>
          <a:bodyPr wrap="square">
            <a:spAutoFit/>
          </a:bodyPr>
          <a:lstStyle/>
          <a:p>
            <a:r>
              <a:rPr lang="en" sz="2400" dirty="0">
                <a:solidFill>
                  <a:srgbClr val="7EEEF3"/>
                </a:solidFill>
                <a:latin typeface="Tomorrow SemiBold"/>
                <a:sym typeface="Tomorrow SemiBold"/>
              </a:rPr>
              <a:t>Does git care who you are?</a:t>
            </a:r>
            <a:endParaRPr lang="en-US" sz="2400" dirty="0"/>
          </a:p>
        </p:txBody>
      </p:sp>
      <p:sp>
        <p:nvSpPr>
          <p:cNvPr id="46" name="Google Shape;583;p38">
            <a:extLst>
              <a:ext uri="{FF2B5EF4-FFF2-40B4-BE49-F238E27FC236}">
                <a16:creationId xmlns:a16="http://schemas.microsoft.com/office/drawing/2014/main" id="{A1E3AE7C-EF7F-8B14-E2F2-C5D927F5301A}"/>
              </a:ext>
            </a:extLst>
          </p:cNvPr>
          <p:cNvSpPr txBox="1">
            <a:spLocks/>
          </p:cNvSpPr>
          <p:nvPr/>
        </p:nvSpPr>
        <p:spPr>
          <a:xfrm>
            <a:off x="1388668" y="2493055"/>
            <a:ext cx="6366714" cy="1336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pPr algn="l"/>
            <a:r>
              <a:rPr lang="en-US" sz="1800" dirty="0" err="1">
                <a:solidFill>
                  <a:srgbClr val="F8FF41"/>
                </a:solidFill>
                <a:latin typeface="Jockey One" panose="020B0604020202020204" charset="-18"/>
              </a:rPr>
              <a:t>Git's</a:t>
            </a:r>
            <a:r>
              <a:rPr lang="en-US" sz="1800" dirty="0">
                <a:solidFill>
                  <a:srgbClr val="F8FF41"/>
                </a:solidFill>
                <a:latin typeface="Jockey One" panose="020B0604020202020204" charset="-18"/>
              </a:rPr>
              <a:t> storage model is neutral towards  different users. It stores all its state in the .git folder and before executing nearly any command. It goes and find the .git folder to know what to </a:t>
            </a:r>
            <a:r>
              <a:rPr lang="en-US" sz="1800" dirty="0" err="1">
                <a:solidFill>
                  <a:srgbClr val="F8FF41"/>
                </a:solidFill>
                <a:latin typeface="Jockey One" panose="020B0604020202020204" charset="-18"/>
              </a:rPr>
              <a:t>do.It</a:t>
            </a:r>
            <a:r>
              <a:rPr lang="en-US" sz="1800" dirty="0">
                <a:solidFill>
                  <a:srgbClr val="F8FF41"/>
                </a:solidFill>
                <a:latin typeface="Jockey One" panose="020B0604020202020204" charset="-18"/>
              </a:rPr>
              <a:t> searches in the current working directory and its parents</a:t>
            </a:r>
          </a:p>
        </p:txBody>
      </p:sp>
      <p:sp>
        <p:nvSpPr>
          <p:cNvPr id="47" name="Rectangle 46"/>
          <p:cNvSpPr/>
          <p:nvPr/>
        </p:nvSpPr>
        <p:spPr>
          <a:xfrm rot="16200000">
            <a:off x="697668" y="3099432"/>
            <a:ext cx="614271" cy="307777"/>
          </a:xfrm>
          <a:prstGeom prst="rect">
            <a:avLst/>
          </a:prstGeom>
        </p:spPr>
        <p:txBody>
          <a:bodyPr wrap="none">
            <a:spAutoFit/>
          </a:bodyPr>
          <a:lstStyle/>
          <a:p>
            <a:pPr lvl="0"/>
            <a:r>
              <a:rPr lang="en-US" dirty="0">
                <a:solidFill>
                  <a:schemeClr val="bg2"/>
                </a:solidFill>
                <a:latin typeface="Jetbrains mono" panose="02000009000000000000" pitchFamily="49" charset="0"/>
                <a:ea typeface="Jetbrains mono" panose="02000009000000000000" pitchFamily="49" charset="0"/>
                <a:cs typeface="Jetbrains mono" panose="02000009000000000000" pitchFamily="49" charset="0"/>
              </a:rPr>
              <a:t>.git</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908" y="552787"/>
            <a:ext cx="1338717" cy="1338717"/>
          </a:xfrm>
          <a:prstGeom prst="rect">
            <a:avLst/>
          </a:prstGeom>
        </p:spPr>
      </p:pic>
      <p:sp>
        <p:nvSpPr>
          <p:cNvPr id="91" name="Google Shape;876;p47"/>
          <p:cNvSpPr txBox="1">
            <a:spLocks noGrp="1"/>
          </p:cNvSpPr>
          <p:nvPr>
            <p:ph type="title"/>
          </p:nvPr>
        </p:nvSpPr>
        <p:spPr>
          <a:xfrm>
            <a:off x="2351364" y="1025439"/>
            <a:ext cx="4610902"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solidFill>
                  <a:schemeClr val="tx1"/>
                </a:solidFill>
              </a:rPr>
              <a:t>Outcomes Of Investigation</a:t>
            </a:r>
            <a:endParaRPr dirty="0">
              <a:solidFill>
                <a:schemeClr val="tx1"/>
              </a:solidFill>
            </a:endParaRPr>
          </a:p>
        </p:txBody>
      </p:sp>
    </p:spTree>
    <p:extLst>
      <p:ext uri="{BB962C8B-B14F-4D97-AF65-F5344CB8AC3E}">
        <p14:creationId xmlns:p14="http://schemas.microsoft.com/office/powerpoint/2010/main" val="198810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GIT WIZARDS )</a:t>
            </a:r>
            <a:endParaRPr dirty="0"/>
          </a:p>
        </p:txBody>
      </p:sp>
      <p:grpSp>
        <p:nvGrpSpPr>
          <p:cNvPr id="630" name="Google Shape;630;p40"/>
          <p:cNvGrpSpPr/>
          <p:nvPr/>
        </p:nvGrpSpPr>
        <p:grpSpPr>
          <a:xfrm>
            <a:off x="1317198" y="1112913"/>
            <a:ext cx="6012302" cy="3016175"/>
            <a:chOff x="1317198" y="1017675"/>
            <a:chExt cx="6012302" cy="3016175"/>
          </a:xfrm>
        </p:grpSpPr>
        <p:sp>
          <p:nvSpPr>
            <p:cNvPr id="631" name="Google Shape;631;p40"/>
            <p:cNvSpPr/>
            <p:nvPr/>
          </p:nvSpPr>
          <p:spPr>
            <a:xfrm rot="10800000" flipH="1">
              <a:off x="1317198" y="1017675"/>
              <a:ext cx="1702200" cy="10512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1838325" y="1781175"/>
              <a:ext cx="5481650" cy="2252675"/>
            </a:xfrm>
            <a:custGeom>
              <a:avLst/>
              <a:gdLst/>
              <a:ahLst/>
              <a:cxnLst/>
              <a:rect l="l" t="t" r="r" b="b"/>
              <a:pathLst>
                <a:path w="219266" h="90107" extrusionOk="0">
                  <a:moveTo>
                    <a:pt x="37719" y="0"/>
                  </a:moveTo>
                  <a:lnTo>
                    <a:pt x="219266" y="0"/>
                  </a:lnTo>
                  <a:lnTo>
                    <a:pt x="219266" y="90107"/>
                  </a:lnTo>
                  <a:lnTo>
                    <a:pt x="0" y="90107"/>
                  </a:lnTo>
                  <a:lnTo>
                    <a:pt x="0" y="11621"/>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633" name="Google Shape;633;p40"/>
            <p:cNvCxnSpPr/>
            <p:nvPr/>
          </p:nvCxnSpPr>
          <p:spPr>
            <a:xfrm>
              <a:off x="1843100" y="3152775"/>
              <a:ext cx="5486400" cy="0"/>
            </a:xfrm>
            <a:prstGeom prst="straightConnector1">
              <a:avLst/>
            </a:prstGeom>
            <a:noFill/>
            <a:ln w="19050" cap="flat" cmpd="sng">
              <a:solidFill>
                <a:schemeClr val="dk1"/>
              </a:solidFill>
              <a:prstDash val="solid"/>
              <a:round/>
              <a:headEnd type="none" w="med" len="med"/>
              <a:tailEnd type="none" w="med" len="med"/>
            </a:ln>
          </p:spPr>
        </p:cxnSp>
      </p:grpSp>
      <p:sp>
        <p:nvSpPr>
          <p:cNvPr id="634" name="Google Shape;634;p40"/>
          <p:cNvSpPr txBox="1">
            <a:spLocks noGrp="1"/>
          </p:cNvSpPr>
          <p:nvPr>
            <p:ph type="title" idx="2"/>
          </p:nvPr>
        </p:nvSpPr>
        <p:spPr>
          <a:xfrm>
            <a:off x="1485048" y="1220603"/>
            <a:ext cx="148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bg2"/>
                </a:solidFill>
              </a:rPr>
              <a:t>CH1</a:t>
            </a:r>
            <a:endParaRPr sz="6000" dirty="0">
              <a:solidFill>
                <a:schemeClr val="bg2"/>
              </a:solidFill>
            </a:endParaRPr>
          </a:p>
        </p:txBody>
      </p:sp>
      <p:sp>
        <p:nvSpPr>
          <p:cNvPr id="635" name="Google Shape;635;p40"/>
          <p:cNvSpPr txBox="1">
            <a:spLocks noGrp="1"/>
          </p:cNvSpPr>
          <p:nvPr>
            <p:ph type="title"/>
          </p:nvPr>
        </p:nvSpPr>
        <p:spPr>
          <a:xfrm>
            <a:off x="2002650" y="2150838"/>
            <a:ext cx="513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solidFill>
              </a:rPr>
              <a:t>Intro</a:t>
            </a:r>
            <a:endParaRPr dirty="0">
              <a:solidFill>
                <a:schemeClr val="bg2"/>
              </a:solidFill>
            </a:endParaRPr>
          </a:p>
        </p:txBody>
      </p:sp>
      <p:sp>
        <p:nvSpPr>
          <p:cNvPr id="636" name="Google Shape;636;p40"/>
          <p:cNvSpPr txBox="1">
            <a:spLocks noGrp="1"/>
          </p:cNvSpPr>
          <p:nvPr>
            <p:ph type="subTitle" idx="1"/>
          </p:nvPr>
        </p:nvSpPr>
        <p:spPr>
          <a:xfrm>
            <a:off x="2553350" y="3449988"/>
            <a:ext cx="4037400" cy="4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tx2"/>
                </a:solidFill>
              </a:rPr>
              <a:t>What Is Git?</a:t>
            </a:r>
            <a:endParaRPr sz="2400" b="1" dirty="0">
              <a:solidFill>
                <a:schemeClr val="tx2"/>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657" y="1220603"/>
            <a:ext cx="1146336" cy="1146336"/>
          </a:xfrm>
          <a:prstGeom prst="rect">
            <a:avLst/>
          </a:prstGeom>
        </p:spPr>
      </p:pic>
    </p:spTree>
    <p:extLst>
      <p:ext uri="{BB962C8B-B14F-4D97-AF65-F5344CB8AC3E}">
        <p14:creationId xmlns:p14="http://schemas.microsoft.com/office/powerpoint/2010/main" val="139858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lvl="0">
              <a:buClr>
                <a:srgbClr val="FDFDFB"/>
              </a:buClr>
            </a:pPr>
            <a:r>
              <a:rPr lang="en-US" dirty="0">
                <a:solidFill>
                  <a:srgbClr val="F3F3F3"/>
                </a:solidFill>
              </a:rPr>
              <a:t>(CH3: Decoding Git)</a:t>
            </a:r>
          </a:p>
        </p:txBody>
      </p:sp>
      <p:sp>
        <p:nvSpPr>
          <p:cNvPr id="33" name="Google Shape;635;p40">
            <a:extLst>
              <a:ext uri="{FF2B5EF4-FFF2-40B4-BE49-F238E27FC236}">
                <a16:creationId xmlns:a16="http://schemas.microsoft.com/office/drawing/2014/main" id="{535D19E6-7CD2-B803-B15C-30D919E03BE6}"/>
              </a:ext>
            </a:extLst>
          </p:cNvPr>
          <p:cNvSpPr txBox="1">
            <a:spLocks noGrp="1"/>
          </p:cNvSpPr>
          <p:nvPr>
            <p:ph type="title"/>
          </p:nvPr>
        </p:nvSpPr>
        <p:spPr>
          <a:xfrm>
            <a:off x="610745" y="802703"/>
            <a:ext cx="5060139" cy="522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bg1"/>
                </a:solidFill>
              </a:rPr>
              <a:t>How git stores its state in .git folder</a:t>
            </a:r>
            <a:endParaRPr sz="2800" dirty="0">
              <a:solidFill>
                <a:schemeClr val="bg1"/>
              </a:solidFill>
            </a:endParaRPr>
          </a:p>
        </p:txBody>
      </p:sp>
      <p:sp>
        <p:nvSpPr>
          <p:cNvPr id="34" name="Google Shape;583;p38">
            <a:extLst>
              <a:ext uri="{FF2B5EF4-FFF2-40B4-BE49-F238E27FC236}">
                <a16:creationId xmlns:a16="http://schemas.microsoft.com/office/drawing/2014/main" id="{A1E3AE7C-EF7F-8B14-E2F2-C5D927F5301A}"/>
              </a:ext>
            </a:extLst>
          </p:cNvPr>
          <p:cNvSpPr txBox="1">
            <a:spLocks/>
          </p:cNvSpPr>
          <p:nvPr/>
        </p:nvSpPr>
        <p:spPr>
          <a:xfrm>
            <a:off x="743848" y="1486060"/>
            <a:ext cx="7565963" cy="10967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pPr algn="l">
              <a:lnSpc>
                <a:spcPts val="3500"/>
              </a:lnSpc>
            </a:pPr>
            <a:r>
              <a:rPr lang="en-US" sz="2800" dirty="0">
                <a:solidFill>
                  <a:srgbClr val="F8FF41"/>
                </a:solidFill>
                <a:latin typeface="Jockey One" panose="020B0604020202020204" charset="-18"/>
              </a:rPr>
              <a:t>Option1: storing diffs between one commit and another.</a:t>
            </a:r>
          </a:p>
          <a:p>
            <a:pPr algn="l">
              <a:lnSpc>
                <a:spcPts val="3500"/>
              </a:lnSpc>
            </a:pPr>
            <a:r>
              <a:rPr lang="en-US" sz="2800" dirty="0">
                <a:solidFill>
                  <a:srgbClr val="F8FF41"/>
                </a:solidFill>
                <a:latin typeface="Jockey One" panose="020B0604020202020204" charset="-18"/>
              </a:rPr>
              <a:t>Option2: storing the entire repo at each commit.</a:t>
            </a:r>
          </a:p>
        </p:txBody>
      </p:sp>
      <p:grpSp>
        <p:nvGrpSpPr>
          <p:cNvPr id="41" name="Google Shape;872;p47"/>
          <p:cNvGrpSpPr/>
          <p:nvPr/>
        </p:nvGrpSpPr>
        <p:grpSpPr>
          <a:xfrm>
            <a:off x="1265217" y="2927668"/>
            <a:ext cx="4143821" cy="962543"/>
            <a:chOff x="885050" y="1533575"/>
            <a:chExt cx="4491300" cy="2839975"/>
          </a:xfrm>
        </p:grpSpPr>
        <p:sp>
          <p:nvSpPr>
            <p:cNvPr id="42"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44" name="Rectangle 43"/>
          <p:cNvSpPr/>
          <p:nvPr/>
        </p:nvSpPr>
        <p:spPr>
          <a:xfrm rot="16200000">
            <a:off x="1137676" y="3399661"/>
            <a:ext cx="614271" cy="307777"/>
          </a:xfrm>
          <a:prstGeom prst="rect">
            <a:avLst/>
          </a:prstGeom>
        </p:spPr>
        <p:txBody>
          <a:bodyPr wrap="none">
            <a:spAutoFit/>
          </a:bodyPr>
          <a:lstStyle/>
          <a:p>
            <a:pPr lvl="0"/>
            <a:r>
              <a:rPr lang="en-US" dirty="0">
                <a:solidFill>
                  <a:schemeClr val="bg2"/>
                </a:solidFill>
                <a:latin typeface="Jetbrains mono" panose="02000009000000000000" pitchFamily="49" charset="0"/>
                <a:ea typeface="Jetbrains mono" panose="02000009000000000000" pitchFamily="49" charset="0"/>
                <a:cs typeface="Jetbrains mono" panose="02000009000000000000" pitchFamily="49" charset="0"/>
              </a:rPr>
              <a:t>.git</a:t>
            </a:r>
          </a:p>
        </p:txBody>
      </p:sp>
      <p:sp>
        <p:nvSpPr>
          <p:cNvPr id="47" name="Rectangle 46"/>
          <p:cNvSpPr/>
          <p:nvPr/>
        </p:nvSpPr>
        <p:spPr>
          <a:xfrm>
            <a:off x="1791672" y="3023976"/>
            <a:ext cx="1444626" cy="307777"/>
          </a:xfrm>
          <a:prstGeom prst="rect">
            <a:avLst/>
          </a:prstGeom>
        </p:spPr>
        <p:txBody>
          <a:bodyPr wrap="none">
            <a:spAutoFit/>
          </a:bodyPr>
          <a:lstStyle/>
          <a:p>
            <a:r>
              <a:rPr lang="en-US" b="1" dirty="0">
                <a:solidFill>
                  <a:srgbClr val="FDFDFB"/>
                </a:solidFill>
                <a:latin typeface="Tomorrow"/>
                <a:sym typeface="Tomorrow"/>
              </a:rPr>
              <a:t>Investigation</a:t>
            </a:r>
            <a:endParaRPr lang="en-US" dirty="0"/>
          </a:p>
        </p:txBody>
      </p:sp>
      <p:sp>
        <p:nvSpPr>
          <p:cNvPr id="5" name="Rectangle 4"/>
          <p:cNvSpPr/>
          <p:nvPr/>
        </p:nvSpPr>
        <p:spPr>
          <a:xfrm>
            <a:off x="1884235" y="3416988"/>
            <a:ext cx="1939955" cy="307777"/>
          </a:xfrm>
          <a:prstGeom prst="rect">
            <a:avLst/>
          </a:prstGeom>
        </p:spPr>
        <p:txBody>
          <a:bodyPr wrap="none">
            <a:spAutoFit/>
          </a:bodyPr>
          <a:lstStyle/>
          <a:p>
            <a:pPr marL="241300" lvl="0" indent="-215900">
              <a:buClr>
                <a:srgbClr val="F8FF41"/>
              </a:buClr>
              <a:buSzPts val="1400"/>
              <a:buFont typeface="Voces"/>
              <a:buChar char="●"/>
            </a:pPr>
            <a:r>
              <a:rPr lang="en-US" dirty="0">
                <a:solidFill>
                  <a:srgbClr val="FDFDFB"/>
                </a:solidFill>
                <a:latin typeface="Tomorrow"/>
                <a:sym typeface="Tomorrow"/>
              </a:rPr>
              <a:t>Command: git log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050" y="2748804"/>
            <a:ext cx="1338717" cy="1338717"/>
          </a:xfrm>
          <a:prstGeom prst="rect">
            <a:avLst/>
          </a:prstGeom>
        </p:spPr>
      </p:pic>
    </p:spTree>
    <p:extLst>
      <p:ext uri="{BB962C8B-B14F-4D97-AF65-F5344CB8AC3E}">
        <p14:creationId xmlns:p14="http://schemas.microsoft.com/office/powerpoint/2010/main" val="411768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indent="0"/>
            <a:r>
              <a:rPr lang="en-US" dirty="0">
                <a:solidFill>
                  <a:srgbClr val="F3F3F3"/>
                </a:solidFill>
              </a:rPr>
              <a:t>(CH3: Decoding Git)</a:t>
            </a:r>
          </a:p>
        </p:txBody>
      </p:sp>
      <p:sp>
        <p:nvSpPr>
          <p:cNvPr id="6" name="Rectangle 5"/>
          <p:cNvSpPr/>
          <p:nvPr/>
        </p:nvSpPr>
        <p:spPr>
          <a:xfrm>
            <a:off x="422820" y="702423"/>
            <a:ext cx="4828674" cy="307777"/>
          </a:xfrm>
          <a:prstGeom prst="rect">
            <a:avLst/>
          </a:prstGeom>
        </p:spPr>
        <p:txBody>
          <a:bodyPr wrap="square">
            <a:spAutoFit/>
          </a:bodyPr>
          <a:lstStyle/>
          <a:p>
            <a:pPr marL="241300" lvl="0" indent="-215900">
              <a:buClr>
                <a:srgbClr val="F8FF41"/>
              </a:buClr>
              <a:buSzPts val="1400"/>
              <a:buFont typeface="Voces"/>
              <a:buChar char="●"/>
            </a:pPr>
            <a:r>
              <a:rPr lang="en-US" dirty="0">
                <a:solidFill>
                  <a:srgbClr val="FDFDFB"/>
                </a:solidFill>
                <a:latin typeface="Tomorrow"/>
                <a:sym typeface="Tomorrow"/>
              </a:rPr>
              <a:t>Git refers to each commit with something like this</a:t>
            </a:r>
          </a:p>
        </p:txBody>
      </p:sp>
      <p:sp>
        <p:nvSpPr>
          <p:cNvPr id="8" name="Rectangle 7"/>
          <p:cNvSpPr/>
          <p:nvPr/>
        </p:nvSpPr>
        <p:spPr>
          <a:xfrm>
            <a:off x="2113736" y="1080236"/>
            <a:ext cx="4480714" cy="307777"/>
          </a:xfrm>
          <a:prstGeom prst="rect">
            <a:avLst/>
          </a:prstGeom>
        </p:spPr>
        <p:txBody>
          <a:bodyPr wrap="none">
            <a:spAutoFit/>
          </a:bodyPr>
          <a:lstStyle/>
          <a:p>
            <a:r>
              <a:rPr lang="en-US" dirty="0">
                <a:solidFill>
                  <a:schemeClr val="bg2"/>
                </a:solidFill>
                <a:latin typeface="Jetbrains mono" panose="02000009000000000000" pitchFamily="49" charset="0"/>
                <a:ea typeface="Jetbrains mono" panose="02000009000000000000" pitchFamily="49" charset="0"/>
                <a:cs typeface="Jetbrains mono" panose="02000009000000000000" pitchFamily="49" charset="0"/>
              </a:rPr>
              <a:t>0c96c651ea67b5d191c5e54460c49a7fd8cf4e07</a:t>
            </a:r>
          </a:p>
        </p:txBody>
      </p:sp>
      <p:sp>
        <p:nvSpPr>
          <p:cNvPr id="38" name="Rectangle 37"/>
          <p:cNvSpPr/>
          <p:nvPr/>
        </p:nvSpPr>
        <p:spPr>
          <a:xfrm>
            <a:off x="419448" y="1398986"/>
            <a:ext cx="4828674" cy="307777"/>
          </a:xfrm>
          <a:prstGeom prst="rect">
            <a:avLst/>
          </a:prstGeom>
        </p:spPr>
        <p:txBody>
          <a:bodyPr wrap="square">
            <a:spAutoFit/>
          </a:bodyPr>
          <a:lstStyle/>
          <a:p>
            <a:pPr marL="241300" lvl="0" indent="-215900">
              <a:buClr>
                <a:srgbClr val="F8FF41"/>
              </a:buClr>
              <a:buSzPts val="1400"/>
              <a:buFont typeface="Voces"/>
              <a:buChar char="●"/>
            </a:pPr>
            <a:r>
              <a:rPr lang="en-US" dirty="0">
                <a:solidFill>
                  <a:srgbClr val="FDFDFB"/>
                </a:solidFill>
                <a:latin typeface="Tomorrow"/>
                <a:sym typeface="Tomorrow"/>
              </a:rPr>
              <a:t>40 symbol. Each symbol is between a-f and 0-9  </a:t>
            </a:r>
          </a:p>
        </p:txBody>
      </p:sp>
      <p:sp>
        <p:nvSpPr>
          <p:cNvPr id="39" name="Rectangle 38"/>
          <p:cNvSpPr/>
          <p:nvPr/>
        </p:nvSpPr>
        <p:spPr>
          <a:xfrm>
            <a:off x="419448" y="1706763"/>
            <a:ext cx="4828674" cy="307777"/>
          </a:xfrm>
          <a:prstGeom prst="rect">
            <a:avLst/>
          </a:prstGeom>
        </p:spPr>
        <p:txBody>
          <a:bodyPr wrap="square">
            <a:spAutoFit/>
          </a:bodyPr>
          <a:lstStyle/>
          <a:p>
            <a:pPr marL="241300" lvl="0" indent="-215900">
              <a:buClr>
                <a:srgbClr val="F8FF41"/>
              </a:buClr>
              <a:buSzPts val="1400"/>
              <a:buFont typeface="Voces"/>
              <a:buChar char="●"/>
            </a:pPr>
            <a:r>
              <a:rPr lang="en-US" dirty="0">
                <a:solidFill>
                  <a:srgbClr val="FDFDFB"/>
                </a:solidFill>
                <a:latin typeface="Tomorrow"/>
                <a:sym typeface="Tomorrow"/>
              </a:rPr>
              <a:t>Same size for different commits </a:t>
            </a:r>
          </a:p>
        </p:txBody>
      </p:sp>
      <p:sp>
        <p:nvSpPr>
          <p:cNvPr id="40" name="Rectangle 39"/>
          <p:cNvSpPr/>
          <p:nvPr/>
        </p:nvSpPr>
        <p:spPr>
          <a:xfrm>
            <a:off x="419447" y="2336179"/>
            <a:ext cx="6109689" cy="2246769"/>
          </a:xfrm>
          <a:prstGeom prst="rect">
            <a:avLst/>
          </a:prstGeom>
        </p:spPr>
        <p:txBody>
          <a:bodyPr wrap="square">
            <a:spAutoFit/>
          </a:bodyPr>
          <a:lstStyle/>
          <a:p>
            <a:pPr marL="241300" lvl="0" indent="-215900">
              <a:buClr>
                <a:srgbClr val="F8FF41"/>
              </a:buClr>
              <a:buSzPts val="1400"/>
              <a:buFont typeface="Voces"/>
              <a:buChar char="●"/>
            </a:pPr>
            <a:r>
              <a:rPr lang="en-US" dirty="0">
                <a:solidFill>
                  <a:schemeClr val="bg2"/>
                </a:solidFill>
                <a:latin typeface="Tomorrow"/>
                <a:sym typeface="Tomorrow"/>
              </a:rPr>
              <a:t>Hashing:</a:t>
            </a:r>
            <a:r>
              <a:rPr lang="en-US" dirty="0">
                <a:solidFill>
                  <a:srgbClr val="FDFDFB"/>
                </a:solidFill>
                <a:latin typeface="Tomorrow"/>
                <a:sym typeface="Tomorrow"/>
              </a:rPr>
              <a:t>  refers to the process of generating a fixed-size output from an input of variable size using the mathematical formulas known as hash functions.	</a:t>
            </a:r>
          </a:p>
          <a:p>
            <a:pPr marL="25400" lvl="2">
              <a:buClr>
                <a:srgbClr val="F8FF41"/>
              </a:buClr>
              <a:buSzPts val="1400"/>
            </a:pPr>
            <a:endParaRPr lang="en-US" dirty="0">
              <a:solidFill>
                <a:srgbClr val="FDFDFB"/>
              </a:solidFill>
              <a:latin typeface="Tomorrow"/>
              <a:sym typeface="Tomorrow"/>
            </a:endParaRPr>
          </a:p>
          <a:p>
            <a:pPr marL="25400" lvl="2">
              <a:buClr>
                <a:srgbClr val="F8FF41"/>
              </a:buClr>
              <a:buSzPts val="1400"/>
            </a:pPr>
            <a:r>
              <a:rPr lang="en-US" dirty="0">
                <a:solidFill>
                  <a:srgbClr val="FDFDFB"/>
                </a:solidFill>
                <a:latin typeface="Tomorrow"/>
                <a:sym typeface="Tomorrow"/>
              </a:rPr>
              <a:t>	---------------------------------------------------------</a:t>
            </a:r>
          </a:p>
          <a:p>
            <a:pPr marL="25400" lvl="2">
              <a:buClr>
                <a:srgbClr val="F8FF41"/>
              </a:buClr>
              <a:buSzPts val="1400"/>
            </a:pPr>
            <a:r>
              <a:rPr lang="en-US" dirty="0">
                <a:solidFill>
                  <a:srgbClr val="FDFDFB"/>
                </a:solidFill>
                <a:latin typeface="Tomorrow"/>
                <a:sym typeface="Tomorrow"/>
              </a:rPr>
              <a:t>	One-Way: It's impossible to reverse a hashing process.</a:t>
            </a:r>
          </a:p>
          <a:p>
            <a:pPr marL="25400" lvl="2">
              <a:buClr>
                <a:srgbClr val="F8FF41"/>
              </a:buClr>
              <a:buSzPts val="1400"/>
            </a:pPr>
            <a:r>
              <a:rPr lang="en-US" dirty="0">
                <a:solidFill>
                  <a:srgbClr val="FDFDFB"/>
                </a:solidFill>
                <a:latin typeface="Tomorrow"/>
                <a:sym typeface="Tomorrow"/>
              </a:rPr>
              <a:t>	----------------------------------------------------------</a:t>
            </a:r>
          </a:p>
          <a:p>
            <a:pPr marL="25400" lvl="2">
              <a:buClr>
                <a:srgbClr val="F8FF41"/>
              </a:buClr>
              <a:buSzPts val="1400"/>
            </a:pPr>
            <a:r>
              <a:rPr lang="en-US" dirty="0">
                <a:solidFill>
                  <a:srgbClr val="FDFDFB"/>
                </a:solidFill>
                <a:latin typeface="Tomorrow"/>
                <a:sym typeface="Tomorrow"/>
              </a:rPr>
              <a:t>	Non-Locality: In the case of the non-local hash function, 	similar inputs generate dissimilar outputs. </a:t>
            </a:r>
          </a:p>
          <a:p>
            <a:pPr marL="25400" lvl="2">
              <a:buClr>
                <a:srgbClr val="F8FF41"/>
              </a:buClr>
              <a:buSzPts val="1400"/>
            </a:pPr>
            <a:r>
              <a:rPr lang="en-US" dirty="0">
                <a:solidFill>
                  <a:srgbClr val="FDFDFB"/>
                </a:solidFill>
                <a:latin typeface="Tomorrow"/>
                <a:sym typeface="Tomorrow"/>
              </a:rPr>
              <a:t>	----------------------------------------------------------</a:t>
            </a:r>
          </a:p>
        </p:txBody>
      </p:sp>
      <p:cxnSp>
        <p:nvCxnSpPr>
          <p:cNvPr id="43" name="Google Shape;874;p47"/>
          <p:cNvCxnSpPr/>
          <p:nvPr/>
        </p:nvCxnSpPr>
        <p:spPr>
          <a:xfrm>
            <a:off x="456431" y="2215015"/>
            <a:ext cx="4083300" cy="0"/>
          </a:xfrm>
          <a:prstGeom prst="straightConnector1">
            <a:avLst/>
          </a:prstGeom>
          <a:noFill/>
          <a:ln w="19050" cap="flat" cmpd="sng">
            <a:solidFill>
              <a:schemeClr val="dk1"/>
            </a:solidFill>
            <a:prstDash val="solid"/>
            <a:round/>
            <a:headEnd type="none" w="med" len="med"/>
            <a:tailEnd type="none" w="med" len="med"/>
          </a:ln>
        </p:spPr>
      </p:cxn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579" y="4114134"/>
            <a:ext cx="1338717" cy="1338717"/>
          </a:xfrm>
          <a:prstGeom prst="rect">
            <a:avLst/>
          </a:prstGeom>
        </p:spPr>
      </p:pic>
    </p:spTree>
    <p:extLst>
      <p:ext uri="{BB962C8B-B14F-4D97-AF65-F5344CB8AC3E}">
        <p14:creationId xmlns:p14="http://schemas.microsoft.com/office/powerpoint/2010/main" val="2887494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5" name="Rounded Rectangle 4"/>
          <p:cNvSpPr/>
          <p:nvPr/>
        </p:nvSpPr>
        <p:spPr>
          <a:xfrm>
            <a:off x="2065995" y="1172646"/>
            <a:ext cx="4018550" cy="1104626"/>
          </a:xfrm>
          <a:prstGeom prst="round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59" name="Google Shape;859;p4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indent="0"/>
            <a:r>
              <a:rPr lang="en-US" dirty="0">
                <a:solidFill>
                  <a:srgbClr val="F3F3F3"/>
                </a:solidFill>
              </a:rPr>
              <a:t>(CH3: Decoding Git)</a:t>
            </a:r>
          </a:p>
        </p:txBody>
      </p:sp>
      <p:sp>
        <p:nvSpPr>
          <p:cNvPr id="34" name="Rectangle 33"/>
          <p:cNvSpPr/>
          <p:nvPr/>
        </p:nvSpPr>
        <p:spPr>
          <a:xfrm>
            <a:off x="422820" y="702423"/>
            <a:ext cx="4828674" cy="307777"/>
          </a:xfrm>
          <a:prstGeom prst="rect">
            <a:avLst/>
          </a:prstGeom>
        </p:spPr>
        <p:txBody>
          <a:bodyPr wrap="square">
            <a:spAutoFit/>
          </a:bodyPr>
          <a:lstStyle/>
          <a:p>
            <a:pPr marL="241300" lvl="0" indent="-215900">
              <a:buClr>
                <a:srgbClr val="F8FF41"/>
              </a:buClr>
              <a:buSzPts val="1400"/>
              <a:buFont typeface="Voces"/>
              <a:buChar char="●"/>
            </a:pPr>
            <a:r>
              <a:rPr lang="en-US" dirty="0">
                <a:solidFill>
                  <a:srgbClr val="FDFDFB"/>
                </a:solidFill>
                <a:latin typeface="Tomorrow"/>
                <a:sym typeface="Tomorrow"/>
              </a:rPr>
              <a:t>Let’s look for our commit in the .git </a:t>
            </a:r>
          </a:p>
        </p:txBody>
      </p:sp>
      <p:sp>
        <p:nvSpPr>
          <p:cNvPr id="35" name="Rectangle 34"/>
          <p:cNvSpPr/>
          <p:nvPr/>
        </p:nvSpPr>
        <p:spPr>
          <a:xfrm>
            <a:off x="3653783" y="729602"/>
            <a:ext cx="4480714" cy="307777"/>
          </a:xfrm>
          <a:prstGeom prst="rect">
            <a:avLst/>
          </a:prstGeom>
        </p:spPr>
        <p:txBody>
          <a:bodyPr wrap="none">
            <a:spAutoFit/>
          </a:bodyPr>
          <a:lstStyle/>
          <a:p>
            <a:r>
              <a:rPr lang="en-US" dirty="0">
                <a:solidFill>
                  <a:schemeClr val="bg2"/>
                </a:solidFill>
                <a:latin typeface="Jetbrains mono" panose="02000009000000000000" pitchFamily="49" charset="0"/>
                <a:ea typeface="Jetbrains mono" panose="02000009000000000000" pitchFamily="49" charset="0"/>
                <a:cs typeface="Jetbrains mono" panose="02000009000000000000" pitchFamily="49" charset="0"/>
              </a:rPr>
              <a:t>0c96c651ea67b5d191c5e54460c49a7fd8cf4e07</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941" y="1257431"/>
            <a:ext cx="3779848" cy="937341"/>
          </a:xfrm>
          <a:prstGeom prst="rect">
            <a:avLst/>
          </a:prstGeom>
        </p:spPr>
      </p:pic>
      <mc:AlternateContent xmlns:mc="http://schemas.openxmlformats.org/markup-compatibility/2006" xmlns:a14="http://schemas.microsoft.com/office/drawing/2010/main">
        <mc:Choice Requires="a14">
          <p:sp>
            <p:nvSpPr>
              <p:cNvPr id="38" name="Rectangle 37"/>
              <p:cNvSpPr/>
              <p:nvPr/>
            </p:nvSpPr>
            <p:spPr>
              <a:xfrm>
                <a:off x="515639" y="3185200"/>
                <a:ext cx="4173239" cy="307777"/>
              </a:xfrm>
              <a:prstGeom prst="rect">
                <a:avLst/>
              </a:prstGeom>
            </p:spPr>
            <p:txBody>
              <a:bodyPr wrap="square">
                <a:spAutoFit/>
              </a:bodyPr>
              <a:lstStyle/>
              <a:p>
                <a:pPr marL="25400" lvl="0" algn="ctr">
                  <a:buClr>
                    <a:srgbClr val="F8FF41"/>
                  </a:buClr>
                  <a:buSzPts val="1400"/>
                </a:pPr>
                <a14:m>
                  <m:oMath xmlns:m="http://schemas.openxmlformats.org/officeDocument/2006/math">
                    <m:r>
                      <a:rPr lang="en-US" b="1" i="1" smtClean="0">
                        <a:solidFill>
                          <a:srgbClr val="FDFDFB"/>
                        </a:solidFill>
                        <a:latin typeface="Cambria Math" panose="02040503050406030204" pitchFamily="18" charset="0"/>
                        <a:ea typeface="Cambria Math" panose="02040503050406030204" pitchFamily="18" charset="0"/>
                        <a:sym typeface="Tomorrow"/>
                      </a:rPr>
                      <m:t>&gt;</m:t>
                    </m:r>
                  </m:oMath>
                </a14:m>
                <a:r>
                  <a:rPr lang="en-US" b="1" dirty="0">
                    <a:solidFill>
                      <a:srgbClr val="FDFDFB"/>
                    </a:solidFill>
                    <a:latin typeface="Tomorrow"/>
                    <a:sym typeface="Tomorrow"/>
                  </a:rPr>
                  <a:t> </a:t>
                </a:r>
                <a:r>
                  <a:rPr lang="en-US" dirty="0">
                    <a:solidFill>
                      <a:schemeClr val="bg2"/>
                    </a:solidFill>
                    <a:latin typeface="Tomorrow"/>
                    <a:sym typeface="Tomorrow"/>
                  </a:rPr>
                  <a:t>So a SHA in git is just a pointer to something</a:t>
                </a:r>
              </a:p>
            </p:txBody>
          </p:sp>
        </mc:Choice>
        <mc:Fallback xmlns="">
          <p:sp>
            <p:nvSpPr>
              <p:cNvPr id="38" name="Rectangle 37"/>
              <p:cNvSpPr>
                <a:spLocks noRot="1" noChangeAspect="1" noMove="1" noResize="1" noEditPoints="1" noAdjustHandles="1" noChangeArrowheads="1" noChangeShapeType="1" noTextEdit="1"/>
              </p:cNvSpPr>
              <p:nvPr/>
            </p:nvSpPr>
            <p:spPr>
              <a:xfrm>
                <a:off x="515639" y="3185200"/>
                <a:ext cx="4173239" cy="307777"/>
              </a:xfrm>
              <a:prstGeom prst="rect">
                <a:avLst/>
              </a:prstGeom>
              <a:blipFill>
                <a:blip r:embed="rId4"/>
                <a:stretch>
                  <a:fillRect t="-4000" b="-20000"/>
                </a:stretch>
              </a:blipFill>
            </p:spPr>
            <p:txBody>
              <a:bodyPr/>
              <a:lstStyle/>
              <a:p>
                <a:r>
                  <a:rPr lang="en-US">
                    <a:noFill/>
                  </a:rPr>
                  <a:t> </a:t>
                </a:r>
              </a:p>
            </p:txBody>
          </p:sp>
        </mc:Fallback>
      </mc:AlternateContent>
      <p:sp>
        <p:nvSpPr>
          <p:cNvPr id="7" name="Rectangle 6"/>
          <p:cNvSpPr/>
          <p:nvPr/>
        </p:nvSpPr>
        <p:spPr>
          <a:xfrm>
            <a:off x="558032" y="2555914"/>
            <a:ext cx="5422632" cy="307777"/>
          </a:xfrm>
          <a:prstGeom prst="rect">
            <a:avLst/>
          </a:prstGeom>
        </p:spPr>
        <p:txBody>
          <a:bodyPr wrap="square">
            <a:spAutoFit/>
          </a:bodyPr>
          <a:lstStyle/>
          <a:p>
            <a:r>
              <a:rPr lang="en-US" dirty="0">
                <a:solidFill>
                  <a:srgbClr val="FDFDFB"/>
                </a:solidFill>
                <a:latin typeface="Tomorrow"/>
                <a:sym typeface="Tomorrow"/>
              </a:rPr>
              <a:t>If you try to open these files you will find compressed data. </a:t>
            </a:r>
            <a:endParaRPr lang="en-US" dirty="0"/>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046" y="2863691"/>
            <a:ext cx="1338717" cy="1338717"/>
          </a:xfrm>
          <a:prstGeom prst="rect">
            <a:avLst/>
          </a:prstGeom>
        </p:spPr>
      </p:pic>
    </p:spTree>
    <p:extLst>
      <p:ext uri="{BB962C8B-B14F-4D97-AF65-F5344CB8AC3E}">
        <p14:creationId xmlns:p14="http://schemas.microsoft.com/office/powerpoint/2010/main" val="53139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indent="0"/>
            <a:r>
              <a:rPr lang="en-US" dirty="0">
                <a:solidFill>
                  <a:srgbClr val="F3F3F3"/>
                </a:solidFill>
              </a:rPr>
              <a:t>(CH3: Decoding Git)</a:t>
            </a:r>
          </a:p>
        </p:txBody>
      </p:sp>
      <p:sp>
        <p:nvSpPr>
          <p:cNvPr id="37" name="Rounded Rectangle 36"/>
          <p:cNvSpPr/>
          <p:nvPr/>
        </p:nvSpPr>
        <p:spPr>
          <a:xfrm>
            <a:off x="3607578" y="3275102"/>
            <a:ext cx="4513560" cy="869285"/>
          </a:xfrm>
          <a:prstGeom prst="round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4587" y="3424847"/>
            <a:ext cx="4214225" cy="640135"/>
          </a:xfrm>
          <a:prstGeom prst="rect">
            <a:avLst/>
          </a:prstGeom>
        </p:spPr>
      </p:pic>
      <p:sp>
        <p:nvSpPr>
          <p:cNvPr id="39" name="Rectangle 38"/>
          <p:cNvSpPr/>
          <p:nvPr/>
        </p:nvSpPr>
        <p:spPr>
          <a:xfrm>
            <a:off x="581522" y="2916349"/>
            <a:ext cx="2251053" cy="307777"/>
          </a:xfrm>
          <a:prstGeom prst="rect">
            <a:avLst/>
          </a:prstGeom>
        </p:spPr>
        <p:txBody>
          <a:bodyPr wrap="square">
            <a:spAutoFit/>
          </a:bodyPr>
          <a:lstStyle/>
          <a:p>
            <a:pPr marL="241300" lvl="0" indent="-215900">
              <a:buClr>
                <a:srgbClr val="F8FF41"/>
              </a:buClr>
              <a:buSzPts val="1400"/>
              <a:buFont typeface="Voces"/>
              <a:buChar char="●"/>
            </a:pPr>
            <a:r>
              <a:rPr lang="en-US" dirty="0">
                <a:solidFill>
                  <a:srgbClr val="FDFDFB"/>
                </a:solidFill>
                <a:latin typeface="Tomorrow"/>
                <a:sym typeface="Tomorrow"/>
              </a:rPr>
              <a:t>What is in a commit ?</a:t>
            </a:r>
          </a:p>
        </p:txBody>
      </p:sp>
      <p:sp>
        <p:nvSpPr>
          <p:cNvPr id="47" name="Rectangle 46"/>
          <p:cNvSpPr/>
          <p:nvPr/>
        </p:nvSpPr>
        <p:spPr>
          <a:xfrm>
            <a:off x="581522" y="917942"/>
            <a:ext cx="5550969" cy="523220"/>
          </a:xfrm>
          <a:prstGeom prst="rect">
            <a:avLst/>
          </a:prstGeom>
        </p:spPr>
        <p:txBody>
          <a:bodyPr wrap="square">
            <a:spAutoFit/>
          </a:bodyPr>
          <a:lstStyle/>
          <a:p>
            <a:pPr marL="241300" lvl="0" indent="-215900">
              <a:buClr>
                <a:srgbClr val="F8FF41"/>
              </a:buClr>
              <a:buSzPts val="1400"/>
              <a:buFont typeface="Voces"/>
              <a:buChar char="●"/>
            </a:pPr>
            <a:r>
              <a:rPr lang="en-US" dirty="0">
                <a:solidFill>
                  <a:srgbClr val="FDFDFB"/>
                </a:solidFill>
                <a:latin typeface="Tomorrow"/>
                <a:sym typeface="Tomorrow"/>
              </a:rPr>
              <a:t>If you try to open these files you will find compressed data. Let’s uncompress it </a:t>
            </a:r>
          </a:p>
        </p:txBody>
      </p:sp>
      <p:grpSp>
        <p:nvGrpSpPr>
          <p:cNvPr id="48" name="Google Shape;872;p47"/>
          <p:cNvGrpSpPr/>
          <p:nvPr/>
        </p:nvGrpSpPr>
        <p:grpSpPr>
          <a:xfrm>
            <a:off x="702023" y="1703742"/>
            <a:ext cx="6496870" cy="832881"/>
            <a:chOff x="885050" y="1533575"/>
            <a:chExt cx="4491300" cy="2839975"/>
          </a:xfrm>
        </p:grpSpPr>
        <p:sp>
          <p:nvSpPr>
            <p:cNvPr id="49"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51" name="Rectangle 50"/>
          <p:cNvSpPr/>
          <p:nvPr/>
        </p:nvSpPr>
        <p:spPr>
          <a:xfrm>
            <a:off x="732614" y="2093234"/>
            <a:ext cx="614271" cy="307777"/>
          </a:xfrm>
          <a:prstGeom prst="rect">
            <a:avLst/>
          </a:prstGeom>
        </p:spPr>
        <p:txBody>
          <a:bodyPr wrap="none">
            <a:spAutoFit/>
          </a:bodyPr>
          <a:lstStyle/>
          <a:p>
            <a:pPr lvl="0"/>
            <a:r>
              <a:rPr lang="en-US" dirty="0">
                <a:solidFill>
                  <a:schemeClr val="bg2"/>
                </a:solidFill>
                <a:latin typeface="Jetbrains mono" panose="02000009000000000000" pitchFamily="49" charset="0"/>
                <a:ea typeface="Jetbrains mono" panose="02000009000000000000" pitchFamily="49" charset="0"/>
                <a:cs typeface="Jetbrains mono" panose="02000009000000000000" pitchFamily="49" charset="0"/>
              </a:rPr>
              <a:t>.git</a:t>
            </a:r>
          </a:p>
        </p:txBody>
      </p:sp>
      <p:sp>
        <p:nvSpPr>
          <p:cNvPr id="52" name="Rectangle 51"/>
          <p:cNvSpPr/>
          <p:nvPr/>
        </p:nvSpPr>
        <p:spPr>
          <a:xfrm>
            <a:off x="1455361" y="1800050"/>
            <a:ext cx="1444626" cy="307777"/>
          </a:xfrm>
          <a:prstGeom prst="rect">
            <a:avLst/>
          </a:prstGeom>
        </p:spPr>
        <p:txBody>
          <a:bodyPr wrap="none">
            <a:spAutoFit/>
          </a:bodyPr>
          <a:lstStyle/>
          <a:p>
            <a:r>
              <a:rPr lang="en-US" b="1" dirty="0">
                <a:solidFill>
                  <a:srgbClr val="FDFDFB"/>
                </a:solidFill>
                <a:latin typeface="Tomorrow"/>
                <a:sym typeface="Tomorrow"/>
              </a:rPr>
              <a:t>Investigation</a:t>
            </a:r>
            <a:endParaRPr lang="en-US" dirty="0"/>
          </a:p>
        </p:txBody>
      </p:sp>
      <p:sp>
        <p:nvSpPr>
          <p:cNvPr id="53" name="Rectangle 52"/>
          <p:cNvSpPr/>
          <p:nvPr/>
        </p:nvSpPr>
        <p:spPr>
          <a:xfrm>
            <a:off x="1547924" y="2172436"/>
            <a:ext cx="5495415" cy="261610"/>
          </a:xfrm>
          <a:prstGeom prst="rect">
            <a:avLst/>
          </a:prstGeom>
        </p:spPr>
        <p:txBody>
          <a:bodyPr wrap="none">
            <a:spAutoFit/>
          </a:bodyPr>
          <a:lstStyle/>
          <a:p>
            <a:pPr marL="241300" indent="-215900">
              <a:buClr>
                <a:srgbClr val="F8FF41"/>
              </a:buClr>
              <a:buSzPts val="1400"/>
              <a:buFont typeface="Voces"/>
              <a:buChar char="●"/>
            </a:pPr>
            <a:r>
              <a:rPr lang="en-US" sz="1100" dirty="0">
                <a:solidFill>
                  <a:schemeClr val="bg1"/>
                </a:solidFill>
                <a:latin typeface="Tomorrow"/>
                <a:sym typeface="Tomorrow"/>
              </a:rPr>
              <a:t>Command: git cat-file –p </a:t>
            </a:r>
            <a:r>
              <a:rPr lang="en-US" sz="1100" dirty="0">
                <a:solidFill>
                  <a:schemeClr val="bg1"/>
                </a:solidFill>
                <a:latin typeface="Jetbrains mono" panose="02000009000000000000" pitchFamily="49" charset="0"/>
                <a:ea typeface="Jetbrains mono" panose="02000009000000000000" pitchFamily="49" charset="0"/>
                <a:cs typeface="Jetbrains mono" panose="02000009000000000000" pitchFamily="49" charset="0"/>
              </a:rPr>
              <a:t>0c96c651ea67b5d191c5e54460c49a7fd8cf4e07</a:t>
            </a:r>
          </a:p>
        </p:txBody>
      </p:sp>
      <p:sp>
        <p:nvSpPr>
          <p:cNvPr id="54" name="Rectangle 53"/>
          <p:cNvSpPr/>
          <p:nvPr/>
        </p:nvSpPr>
        <p:spPr>
          <a:xfrm>
            <a:off x="554022" y="3311082"/>
            <a:ext cx="2251053" cy="523220"/>
          </a:xfrm>
          <a:prstGeom prst="rect">
            <a:avLst/>
          </a:prstGeom>
        </p:spPr>
        <p:txBody>
          <a:bodyPr wrap="square">
            <a:spAutoFit/>
          </a:bodyPr>
          <a:lstStyle/>
          <a:p>
            <a:pPr marL="25400" lvl="0">
              <a:buClr>
                <a:srgbClr val="F8FF41"/>
              </a:buClr>
              <a:buSzPts val="1400"/>
            </a:pPr>
            <a:r>
              <a:rPr lang="en-US" dirty="0">
                <a:solidFill>
                  <a:srgbClr val="FDFDFB"/>
                </a:solidFill>
                <a:latin typeface="Tomorrow"/>
                <a:sym typeface="Tomorrow"/>
              </a:rPr>
              <a:t>- Meta-data</a:t>
            </a:r>
          </a:p>
          <a:p>
            <a:pPr marL="25400" lvl="0">
              <a:buClr>
                <a:srgbClr val="F8FF41"/>
              </a:buClr>
              <a:buSzPts val="1400"/>
            </a:pPr>
            <a:r>
              <a:rPr lang="en-US" dirty="0">
                <a:solidFill>
                  <a:srgbClr val="FDFDFB"/>
                </a:solidFill>
                <a:latin typeface="Tomorrow"/>
                <a:sym typeface="Tomorrow"/>
              </a:rPr>
              <a:t>- Other SHAs</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6618" y="365025"/>
            <a:ext cx="1338717" cy="1338717"/>
          </a:xfrm>
          <a:prstGeom prst="rect">
            <a:avLst/>
          </a:prstGeom>
        </p:spPr>
      </p:pic>
    </p:spTree>
    <p:extLst>
      <p:ext uri="{BB962C8B-B14F-4D97-AF65-F5344CB8AC3E}">
        <p14:creationId xmlns:p14="http://schemas.microsoft.com/office/powerpoint/2010/main" val="1817600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5" name="Rounded Rectangle 4"/>
          <p:cNvSpPr/>
          <p:nvPr/>
        </p:nvSpPr>
        <p:spPr>
          <a:xfrm>
            <a:off x="1526293" y="3247557"/>
            <a:ext cx="5658280" cy="1183924"/>
          </a:xfrm>
          <a:prstGeom prst="roundRect">
            <a:avLst/>
          </a:prstGeom>
          <a:solidFill>
            <a:schemeClr val="accent5"/>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(CH3: Decoding Git)</a:t>
            </a:r>
          </a:p>
        </p:txBody>
      </p:sp>
      <p:sp>
        <p:nvSpPr>
          <p:cNvPr id="32" name="Rectangle 31"/>
          <p:cNvSpPr/>
          <p:nvPr/>
        </p:nvSpPr>
        <p:spPr>
          <a:xfrm>
            <a:off x="581522" y="917942"/>
            <a:ext cx="3048577" cy="307777"/>
          </a:xfrm>
          <a:prstGeom prst="rect">
            <a:avLst/>
          </a:prstGeom>
        </p:spPr>
        <p:txBody>
          <a:bodyPr wrap="square">
            <a:spAutoFit/>
          </a:bodyPr>
          <a:lstStyle/>
          <a:p>
            <a:pPr marL="25400" lvl="0">
              <a:buClr>
                <a:srgbClr val="F8FF41"/>
              </a:buClr>
              <a:buSzPts val="1400"/>
            </a:pPr>
            <a:r>
              <a:rPr lang="en-US" dirty="0">
                <a:solidFill>
                  <a:srgbClr val="FDFDFB"/>
                </a:solidFill>
                <a:latin typeface="Tomorrow"/>
                <a:sym typeface="Tomorrow"/>
              </a:rPr>
              <a:t>What these other SHAs refer to </a:t>
            </a:r>
          </a:p>
        </p:txBody>
      </p:sp>
      <p:sp>
        <p:nvSpPr>
          <p:cNvPr id="33" name="Rectangle 32"/>
          <p:cNvSpPr/>
          <p:nvPr/>
        </p:nvSpPr>
        <p:spPr>
          <a:xfrm>
            <a:off x="581522" y="1452211"/>
            <a:ext cx="5138634" cy="307777"/>
          </a:xfrm>
          <a:prstGeom prst="rect">
            <a:avLst/>
          </a:prstGeom>
        </p:spPr>
        <p:txBody>
          <a:bodyPr wrap="square">
            <a:spAutoFit/>
          </a:bodyPr>
          <a:lstStyle/>
          <a:p>
            <a:pPr marL="241300" lvl="0" indent="-215900">
              <a:buClr>
                <a:srgbClr val="F8FF41"/>
              </a:buClr>
              <a:buSzPts val="1400"/>
              <a:buFont typeface="Voces"/>
              <a:buChar char="●"/>
            </a:pPr>
            <a:r>
              <a:rPr lang="en-US" dirty="0">
                <a:solidFill>
                  <a:schemeClr val="bg2"/>
                </a:solidFill>
                <a:latin typeface="Tomorrow"/>
                <a:sym typeface="Tomorrow"/>
              </a:rPr>
              <a:t>Parent </a:t>
            </a:r>
            <a:r>
              <a:rPr lang="en-US" dirty="0">
                <a:solidFill>
                  <a:srgbClr val="FDFDFB"/>
                </a:solidFill>
                <a:latin typeface="Tomorrow"/>
                <a:sym typeface="Tomorrow"/>
              </a:rPr>
              <a:t> --&gt;  The commit that precedes current commit</a:t>
            </a:r>
          </a:p>
        </p:txBody>
      </p:sp>
      <p:sp>
        <p:nvSpPr>
          <p:cNvPr id="34" name="Rectangle 33"/>
          <p:cNvSpPr/>
          <p:nvPr/>
        </p:nvSpPr>
        <p:spPr>
          <a:xfrm>
            <a:off x="581522" y="1900244"/>
            <a:ext cx="5138634" cy="307777"/>
          </a:xfrm>
          <a:prstGeom prst="rect">
            <a:avLst/>
          </a:prstGeom>
        </p:spPr>
        <p:txBody>
          <a:bodyPr wrap="square">
            <a:spAutoFit/>
          </a:bodyPr>
          <a:lstStyle/>
          <a:p>
            <a:pPr marL="241300" lvl="0" indent="-215900">
              <a:buClr>
                <a:srgbClr val="F8FF41"/>
              </a:buClr>
              <a:buSzPts val="1400"/>
              <a:buFont typeface="Voces"/>
              <a:buChar char="●"/>
            </a:pPr>
            <a:r>
              <a:rPr lang="en-US" dirty="0">
                <a:solidFill>
                  <a:schemeClr val="bg2"/>
                </a:solidFill>
                <a:latin typeface="Tomorrow"/>
                <a:sym typeface="Tomorrow"/>
              </a:rPr>
              <a:t>Tree</a:t>
            </a:r>
            <a:r>
              <a:rPr lang="en-US" dirty="0">
                <a:solidFill>
                  <a:srgbClr val="FDFDFB"/>
                </a:solidFill>
                <a:latin typeface="Tomorrow"/>
                <a:sym typeface="Tomorrow"/>
              </a:rPr>
              <a:t>  --&gt;  The main directory that the git tracks</a:t>
            </a:r>
          </a:p>
        </p:txBody>
      </p:sp>
      <mc:AlternateContent xmlns:mc="http://schemas.openxmlformats.org/markup-compatibility/2006" xmlns:a14="http://schemas.microsoft.com/office/drawing/2010/main">
        <mc:Choice Requires="a14">
          <p:sp>
            <p:nvSpPr>
              <p:cNvPr id="35" name="Rectangle 34"/>
              <p:cNvSpPr/>
              <p:nvPr/>
            </p:nvSpPr>
            <p:spPr>
              <a:xfrm>
                <a:off x="515639" y="2745188"/>
                <a:ext cx="5039513" cy="307777"/>
              </a:xfrm>
              <a:prstGeom prst="rect">
                <a:avLst/>
              </a:prstGeom>
            </p:spPr>
            <p:txBody>
              <a:bodyPr wrap="square">
                <a:spAutoFit/>
              </a:bodyPr>
              <a:lstStyle/>
              <a:p>
                <a:pPr marL="25400" lvl="0" algn="ctr">
                  <a:buClr>
                    <a:srgbClr val="F8FF41"/>
                  </a:buClr>
                  <a:buSzPts val="1400"/>
                </a:pPr>
                <a14:m>
                  <m:oMath xmlns:m="http://schemas.openxmlformats.org/officeDocument/2006/math">
                    <m:r>
                      <a:rPr lang="en-US" b="1" i="1" smtClean="0">
                        <a:solidFill>
                          <a:srgbClr val="FDFDFB"/>
                        </a:solidFill>
                        <a:latin typeface="Cambria Math" panose="02040503050406030204" pitchFamily="18" charset="0"/>
                        <a:ea typeface="Cambria Math" panose="02040503050406030204" pitchFamily="18" charset="0"/>
                        <a:sym typeface="Tomorrow"/>
                      </a:rPr>
                      <m:t>&gt;</m:t>
                    </m:r>
                  </m:oMath>
                </a14:m>
                <a:r>
                  <a:rPr lang="en-US" b="1" dirty="0">
                    <a:solidFill>
                      <a:srgbClr val="FDFDFB"/>
                    </a:solidFill>
                    <a:latin typeface="Tomorrow"/>
                    <a:sym typeface="Tomorrow"/>
                  </a:rPr>
                  <a:t> </a:t>
                </a:r>
                <a:r>
                  <a:rPr lang="en-US" dirty="0">
                    <a:solidFill>
                      <a:schemeClr val="bg2"/>
                    </a:solidFill>
                    <a:latin typeface="Tomorrow"/>
                    <a:sym typeface="Tomorrow"/>
                  </a:rPr>
                  <a:t>So a commit stores a snapshot of the entire repository.</a:t>
                </a:r>
              </a:p>
            </p:txBody>
          </p:sp>
        </mc:Choice>
        <mc:Fallback xmlns="">
          <p:sp>
            <p:nvSpPr>
              <p:cNvPr id="35" name="Rectangle 34"/>
              <p:cNvSpPr>
                <a:spLocks noRot="1" noChangeAspect="1" noMove="1" noResize="1" noEditPoints="1" noAdjustHandles="1" noChangeArrowheads="1" noChangeShapeType="1" noTextEdit="1"/>
              </p:cNvSpPr>
              <p:nvPr/>
            </p:nvSpPr>
            <p:spPr>
              <a:xfrm>
                <a:off x="515639" y="2745188"/>
                <a:ext cx="5039513" cy="307777"/>
              </a:xfrm>
              <a:prstGeom prst="rect">
                <a:avLst/>
              </a:prstGeom>
              <a:blipFill>
                <a:blip r:embed="rId3"/>
                <a:stretch>
                  <a:fillRect t="-1961" r="-121" b="-19608"/>
                </a:stretch>
              </a:blipFill>
            </p:spPr>
            <p:txBody>
              <a:bodyPr/>
              <a:lstStyle/>
              <a:p>
                <a:r>
                  <a:rPr lang="en-US">
                    <a:noFill/>
                  </a:rPr>
                  <a:t> </a:t>
                </a:r>
              </a:p>
            </p:txBody>
          </p:sp>
        </mc:Fallback>
      </mc:AlternateContent>
      <p:cxnSp>
        <p:nvCxnSpPr>
          <p:cNvPr id="36" name="Google Shape;874;p47"/>
          <p:cNvCxnSpPr/>
          <p:nvPr/>
        </p:nvCxnSpPr>
        <p:spPr>
          <a:xfrm>
            <a:off x="470181" y="2524397"/>
            <a:ext cx="40833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862" y="3288807"/>
            <a:ext cx="5395608" cy="1067131"/>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1470" y="782852"/>
            <a:ext cx="1338717" cy="1338717"/>
          </a:xfrm>
          <a:prstGeom prst="rect">
            <a:avLst/>
          </a:prstGeom>
        </p:spPr>
      </p:pic>
    </p:spTree>
    <p:extLst>
      <p:ext uri="{BB962C8B-B14F-4D97-AF65-F5344CB8AC3E}">
        <p14:creationId xmlns:p14="http://schemas.microsoft.com/office/powerpoint/2010/main" val="361616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(CH4: BRANCHES)</a:t>
            </a:r>
            <a:endParaRPr dirty="0"/>
          </a:p>
        </p:txBody>
      </p:sp>
      <p:grpSp>
        <p:nvGrpSpPr>
          <p:cNvPr id="630" name="Google Shape;630;p40"/>
          <p:cNvGrpSpPr/>
          <p:nvPr/>
        </p:nvGrpSpPr>
        <p:grpSpPr>
          <a:xfrm>
            <a:off x="1317198" y="1112913"/>
            <a:ext cx="6012302" cy="3016175"/>
            <a:chOff x="1317198" y="1017675"/>
            <a:chExt cx="6012302" cy="3016175"/>
          </a:xfrm>
        </p:grpSpPr>
        <p:sp>
          <p:nvSpPr>
            <p:cNvPr id="631" name="Google Shape;631;p40"/>
            <p:cNvSpPr/>
            <p:nvPr/>
          </p:nvSpPr>
          <p:spPr>
            <a:xfrm rot="10800000" flipH="1">
              <a:off x="1317198" y="1017675"/>
              <a:ext cx="1702200" cy="10512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1838325" y="1781175"/>
              <a:ext cx="5481650" cy="2252675"/>
            </a:xfrm>
            <a:custGeom>
              <a:avLst/>
              <a:gdLst/>
              <a:ahLst/>
              <a:cxnLst/>
              <a:rect l="l" t="t" r="r" b="b"/>
              <a:pathLst>
                <a:path w="219266" h="90107" extrusionOk="0">
                  <a:moveTo>
                    <a:pt x="37719" y="0"/>
                  </a:moveTo>
                  <a:lnTo>
                    <a:pt x="219266" y="0"/>
                  </a:lnTo>
                  <a:lnTo>
                    <a:pt x="219266" y="90107"/>
                  </a:lnTo>
                  <a:lnTo>
                    <a:pt x="0" y="90107"/>
                  </a:lnTo>
                  <a:lnTo>
                    <a:pt x="0" y="11621"/>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633" name="Google Shape;633;p40"/>
            <p:cNvCxnSpPr/>
            <p:nvPr/>
          </p:nvCxnSpPr>
          <p:spPr>
            <a:xfrm>
              <a:off x="1843100" y="3152775"/>
              <a:ext cx="5486400" cy="0"/>
            </a:xfrm>
            <a:prstGeom prst="straightConnector1">
              <a:avLst/>
            </a:prstGeom>
            <a:noFill/>
            <a:ln w="19050" cap="flat" cmpd="sng">
              <a:solidFill>
                <a:schemeClr val="dk1"/>
              </a:solidFill>
              <a:prstDash val="solid"/>
              <a:round/>
              <a:headEnd type="none" w="med" len="med"/>
              <a:tailEnd type="none" w="med" len="med"/>
            </a:ln>
          </p:spPr>
        </p:cxnSp>
      </p:grpSp>
      <p:sp>
        <p:nvSpPr>
          <p:cNvPr id="634" name="Google Shape;634;p40"/>
          <p:cNvSpPr txBox="1">
            <a:spLocks noGrp="1"/>
          </p:cNvSpPr>
          <p:nvPr>
            <p:ph type="title" idx="2"/>
          </p:nvPr>
        </p:nvSpPr>
        <p:spPr>
          <a:xfrm>
            <a:off x="1428200" y="1217613"/>
            <a:ext cx="148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CH4</a:t>
            </a:r>
            <a:endParaRPr dirty="0"/>
          </a:p>
        </p:txBody>
      </p:sp>
      <p:sp>
        <p:nvSpPr>
          <p:cNvPr id="635" name="Google Shape;635;p40"/>
          <p:cNvSpPr txBox="1">
            <a:spLocks noGrp="1"/>
          </p:cNvSpPr>
          <p:nvPr>
            <p:ph type="title"/>
          </p:nvPr>
        </p:nvSpPr>
        <p:spPr>
          <a:xfrm>
            <a:off x="2013579" y="2099823"/>
            <a:ext cx="513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Branches</a:t>
            </a:r>
            <a:br>
              <a:rPr lang="en" dirty="0"/>
            </a:br>
            <a:endParaRPr sz="2000" dirty="0">
              <a:solidFill>
                <a:srgbClr val="EC70C0"/>
              </a:solidFill>
            </a:endParaRPr>
          </a:p>
        </p:txBody>
      </p:sp>
      <p:sp>
        <p:nvSpPr>
          <p:cNvPr id="636" name="Google Shape;636;p40"/>
          <p:cNvSpPr txBox="1">
            <a:spLocks noGrp="1"/>
          </p:cNvSpPr>
          <p:nvPr>
            <p:ph type="subTitle" idx="1"/>
          </p:nvPr>
        </p:nvSpPr>
        <p:spPr>
          <a:xfrm>
            <a:off x="2352279" y="3431013"/>
            <a:ext cx="4439441" cy="4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Oh, do you really develop everything on main?</a:t>
            </a:r>
          </a:p>
          <a:p>
            <a:pPr marL="0" lvl="0" indent="0" algn="ctr" rtl="0">
              <a:spcBef>
                <a:spcPts val="0"/>
              </a:spcBef>
              <a:spcAft>
                <a:spcPts val="0"/>
              </a:spcAft>
              <a:buNone/>
            </a:pPr>
            <a:r>
              <a:rPr lang="en-US" dirty="0"/>
              <a:t>T</a:t>
            </a:r>
            <a:r>
              <a:rPr lang="en" dirty="0"/>
              <a:t>hat’s a problem. </a:t>
            </a:r>
            <a:endParaRPr dirty="0"/>
          </a:p>
        </p:txBody>
      </p:sp>
      <p:grpSp>
        <p:nvGrpSpPr>
          <p:cNvPr id="2" name="Google Shape;1587;p62">
            <a:extLst>
              <a:ext uri="{FF2B5EF4-FFF2-40B4-BE49-F238E27FC236}">
                <a16:creationId xmlns:a16="http://schemas.microsoft.com/office/drawing/2014/main" id="{525E160E-BD25-ED9B-B4DC-67F6D706F05A}"/>
              </a:ext>
            </a:extLst>
          </p:cNvPr>
          <p:cNvGrpSpPr/>
          <p:nvPr/>
        </p:nvGrpSpPr>
        <p:grpSpPr>
          <a:xfrm>
            <a:off x="6840699" y="1032596"/>
            <a:ext cx="1309060" cy="1465090"/>
            <a:chOff x="522913" y="2698600"/>
            <a:chExt cx="1309060" cy="1465090"/>
          </a:xfrm>
        </p:grpSpPr>
        <p:sp>
          <p:nvSpPr>
            <p:cNvPr id="3" name="Google Shape;1588;p62">
              <a:extLst>
                <a:ext uri="{FF2B5EF4-FFF2-40B4-BE49-F238E27FC236}">
                  <a16:creationId xmlns:a16="http://schemas.microsoft.com/office/drawing/2014/main" id="{96021CCF-2308-3546-DF25-364C7641D4C6}"/>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89;p62">
              <a:extLst>
                <a:ext uri="{FF2B5EF4-FFF2-40B4-BE49-F238E27FC236}">
                  <a16:creationId xmlns:a16="http://schemas.microsoft.com/office/drawing/2014/main" id="{C04EE44B-FFD5-BAB4-74EB-16CF2DD1DED6}"/>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0;p62">
              <a:extLst>
                <a:ext uri="{FF2B5EF4-FFF2-40B4-BE49-F238E27FC236}">
                  <a16:creationId xmlns:a16="http://schemas.microsoft.com/office/drawing/2014/main" id="{7214FA22-2A10-6660-8B0B-47206B1AA44B}"/>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1;p62">
              <a:extLst>
                <a:ext uri="{FF2B5EF4-FFF2-40B4-BE49-F238E27FC236}">
                  <a16:creationId xmlns:a16="http://schemas.microsoft.com/office/drawing/2014/main" id="{ABAF1C48-4D92-5BE2-0C6B-A6A4C0B80583}"/>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2;p62">
              <a:extLst>
                <a:ext uri="{FF2B5EF4-FFF2-40B4-BE49-F238E27FC236}">
                  <a16:creationId xmlns:a16="http://schemas.microsoft.com/office/drawing/2014/main" id="{3D8809D2-150F-5E38-2695-D54BDA76AC42}"/>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3;p62">
              <a:extLst>
                <a:ext uri="{FF2B5EF4-FFF2-40B4-BE49-F238E27FC236}">
                  <a16:creationId xmlns:a16="http://schemas.microsoft.com/office/drawing/2014/main" id="{27790313-C454-93C5-47AA-ADB7F27E106D}"/>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4;p62">
              <a:extLst>
                <a:ext uri="{FF2B5EF4-FFF2-40B4-BE49-F238E27FC236}">
                  <a16:creationId xmlns:a16="http://schemas.microsoft.com/office/drawing/2014/main" id="{939560F8-D2B5-AB6A-9195-3F1D812FA45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5;p62">
              <a:extLst>
                <a:ext uri="{FF2B5EF4-FFF2-40B4-BE49-F238E27FC236}">
                  <a16:creationId xmlns:a16="http://schemas.microsoft.com/office/drawing/2014/main" id="{9446087E-F018-5C94-E20A-42964B9CCDCE}"/>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6;p62">
              <a:extLst>
                <a:ext uri="{FF2B5EF4-FFF2-40B4-BE49-F238E27FC236}">
                  <a16:creationId xmlns:a16="http://schemas.microsoft.com/office/drawing/2014/main" id="{9BD1A914-9D47-3B4E-15CE-A1F062026CEC}"/>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7;p62">
              <a:extLst>
                <a:ext uri="{FF2B5EF4-FFF2-40B4-BE49-F238E27FC236}">
                  <a16:creationId xmlns:a16="http://schemas.microsoft.com/office/drawing/2014/main" id="{8D5108BD-100D-E2F2-EB94-DA4FBB74C722}"/>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8;p62">
              <a:extLst>
                <a:ext uri="{FF2B5EF4-FFF2-40B4-BE49-F238E27FC236}">
                  <a16:creationId xmlns:a16="http://schemas.microsoft.com/office/drawing/2014/main" id="{B0400C37-13DD-CFF9-4D41-D400FD7A44EB}"/>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9;p62">
              <a:extLst>
                <a:ext uri="{FF2B5EF4-FFF2-40B4-BE49-F238E27FC236}">
                  <a16:creationId xmlns:a16="http://schemas.microsoft.com/office/drawing/2014/main" id="{10E586CE-DA20-AB3E-43F4-BCC726585868}"/>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0;p62">
              <a:extLst>
                <a:ext uri="{FF2B5EF4-FFF2-40B4-BE49-F238E27FC236}">
                  <a16:creationId xmlns:a16="http://schemas.microsoft.com/office/drawing/2014/main" id="{51C02A60-B262-7F91-7619-C13C6DC86C09}"/>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1;p62">
              <a:extLst>
                <a:ext uri="{FF2B5EF4-FFF2-40B4-BE49-F238E27FC236}">
                  <a16:creationId xmlns:a16="http://schemas.microsoft.com/office/drawing/2014/main" id="{8429E3A2-ED33-7B6F-75BC-46C40490DC2A}"/>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2;p62">
              <a:extLst>
                <a:ext uri="{FF2B5EF4-FFF2-40B4-BE49-F238E27FC236}">
                  <a16:creationId xmlns:a16="http://schemas.microsoft.com/office/drawing/2014/main" id="{D91112E1-9A3F-DE84-0F7F-01216D65B3C3}"/>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3;p62">
              <a:extLst>
                <a:ext uri="{FF2B5EF4-FFF2-40B4-BE49-F238E27FC236}">
                  <a16:creationId xmlns:a16="http://schemas.microsoft.com/office/drawing/2014/main" id="{2287B0E0-C571-408C-B72B-34690F933A5F}"/>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4;p62">
              <a:extLst>
                <a:ext uri="{FF2B5EF4-FFF2-40B4-BE49-F238E27FC236}">
                  <a16:creationId xmlns:a16="http://schemas.microsoft.com/office/drawing/2014/main" id="{55751166-9FC2-A86D-747F-8104FDADA2AB}"/>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5;p62">
              <a:extLst>
                <a:ext uri="{FF2B5EF4-FFF2-40B4-BE49-F238E27FC236}">
                  <a16:creationId xmlns:a16="http://schemas.microsoft.com/office/drawing/2014/main" id="{00CDA36A-FF0F-63B6-EC74-283E36967F22}"/>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6;p62">
              <a:extLst>
                <a:ext uri="{FF2B5EF4-FFF2-40B4-BE49-F238E27FC236}">
                  <a16:creationId xmlns:a16="http://schemas.microsoft.com/office/drawing/2014/main" id="{EFE65D92-FF92-1013-3B6A-8A1B5F13E285}"/>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5;p40">
            <a:extLst>
              <a:ext uri="{FF2B5EF4-FFF2-40B4-BE49-F238E27FC236}">
                <a16:creationId xmlns:a16="http://schemas.microsoft.com/office/drawing/2014/main" id="{A600E19C-864A-14FC-7E5D-2C909B564D12}"/>
              </a:ext>
            </a:extLst>
          </p:cNvPr>
          <p:cNvSpPr txBox="1">
            <a:spLocks/>
          </p:cNvSpPr>
          <p:nvPr/>
        </p:nvSpPr>
        <p:spPr>
          <a:xfrm>
            <a:off x="1947116" y="2628363"/>
            <a:ext cx="5138700" cy="5366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r>
              <a:rPr lang="en-US" sz="2000" dirty="0">
                <a:solidFill>
                  <a:srgbClr val="EC70C0"/>
                </a:solidFill>
              </a:rPr>
              <a:t>merge &amp; rebase</a:t>
            </a:r>
          </a:p>
        </p:txBody>
      </p:sp>
    </p:spTree>
    <p:extLst>
      <p:ext uri="{BB962C8B-B14F-4D97-AF65-F5344CB8AC3E}">
        <p14:creationId xmlns:p14="http://schemas.microsoft.com/office/powerpoint/2010/main" val="344923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(CH4: BRANCHES)</a:t>
            </a:r>
            <a:endParaRPr dirty="0"/>
          </a:p>
        </p:txBody>
      </p:sp>
      <p:grpSp>
        <p:nvGrpSpPr>
          <p:cNvPr id="2" name="Google Shape;1587;p62">
            <a:extLst>
              <a:ext uri="{FF2B5EF4-FFF2-40B4-BE49-F238E27FC236}">
                <a16:creationId xmlns:a16="http://schemas.microsoft.com/office/drawing/2014/main" id="{525E160E-BD25-ED9B-B4DC-67F6D706F05A}"/>
              </a:ext>
            </a:extLst>
          </p:cNvPr>
          <p:cNvGrpSpPr/>
          <p:nvPr/>
        </p:nvGrpSpPr>
        <p:grpSpPr>
          <a:xfrm>
            <a:off x="6326533" y="2373406"/>
            <a:ext cx="1309060" cy="1465090"/>
            <a:chOff x="522913" y="2698600"/>
            <a:chExt cx="1309060" cy="1465090"/>
          </a:xfrm>
        </p:grpSpPr>
        <p:sp>
          <p:nvSpPr>
            <p:cNvPr id="3" name="Google Shape;1588;p62">
              <a:extLst>
                <a:ext uri="{FF2B5EF4-FFF2-40B4-BE49-F238E27FC236}">
                  <a16:creationId xmlns:a16="http://schemas.microsoft.com/office/drawing/2014/main" id="{96021CCF-2308-3546-DF25-364C7641D4C6}"/>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89;p62">
              <a:extLst>
                <a:ext uri="{FF2B5EF4-FFF2-40B4-BE49-F238E27FC236}">
                  <a16:creationId xmlns:a16="http://schemas.microsoft.com/office/drawing/2014/main" id="{C04EE44B-FFD5-BAB4-74EB-16CF2DD1DED6}"/>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0;p62">
              <a:extLst>
                <a:ext uri="{FF2B5EF4-FFF2-40B4-BE49-F238E27FC236}">
                  <a16:creationId xmlns:a16="http://schemas.microsoft.com/office/drawing/2014/main" id="{7214FA22-2A10-6660-8B0B-47206B1AA44B}"/>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1;p62">
              <a:extLst>
                <a:ext uri="{FF2B5EF4-FFF2-40B4-BE49-F238E27FC236}">
                  <a16:creationId xmlns:a16="http://schemas.microsoft.com/office/drawing/2014/main" id="{ABAF1C48-4D92-5BE2-0C6B-A6A4C0B80583}"/>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2;p62">
              <a:extLst>
                <a:ext uri="{FF2B5EF4-FFF2-40B4-BE49-F238E27FC236}">
                  <a16:creationId xmlns:a16="http://schemas.microsoft.com/office/drawing/2014/main" id="{3D8809D2-150F-5E38-2695-D54BDA76AC42}"/>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3;p62">
              <a:extLst>
                <a:ext uri="{FF2B5EF4-FFF2-40B4-BE49-F238E27FC236}">
                  <a16:creationId xmlns:a16="http://schemas.microsoft.com/office/drawing/2014/main" id="{27790313-C454-93C5-47AA-ADB7F27E106D}"/>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4;p62">
              <a:extLst>
                <a:ext uri="{FF2B5EF4-FFF2-40B4-BE49-F238E27FC236}">
                  <a16:creationId xmlns:a16="http://schemas.microsoft.com/office/drawing/2014/main" id="{939560F8-D2B5-AB6A-9195-3F1D812FA45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5;p62">
              <a:extLst>
                <a:ext uri="{FF2B5EF4-FFF2-40B4-BE49-F238E27FC236}">
                  <a16:creationId xmlns:a16="http://schemas.microsoft.com/office/drawing/2014/main" id="{9446087E-F018-5C94-E20A-42964B9CCDCE}"/>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6;p62">
              <a:extLst>
                <a:ext uri="{FF2B5EF4-FFF2-40B4-BE49-F238E27FC236}">
                  <a16:creationId xmlns:a16="http://schemas.microsoft.com/office/drawing/2014/main" id="{9BD1A914-9D47-3B4E-15CE-A1F062026CEC}"/>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7;p62">
              <a:extLst>
                <a:ext uri="{FF2B5EF4-FFF2-40B4-BE49-F238E27FC236}">
                  <a16:creationId xmlns:a16="http://schemas.microsoft.com/office/drawing/2014/main" id="{8D5108BD-100D-E2F2-EB94-DA4FBB74C722}"/>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8;p62">
              <a:extLst>
                <a:ext uri="{FF2B5EF4-FFF2-40B4-BE49-F238E27FC236}">
                  <a16:creationId xmlns:a16="http://schemas.microsoft.com/office/drawing/2014/main" id="{B0400C37-13DD-CFF9-4D41-D400FD7A44EB}"/>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9;p62">
              <a:extLst>
                <a:ext uri="{FF2B5EF4-FFF2-40B4-BE49-F238E27FC236}">
                  <a16:creationId xmlns:a16="http://schemas.microsoft.com/office/drawing/2014/main" id="{10E586CE-DA20-AB3E-43F4-BCC726585868}"/>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0;p62">
              <a:extLst>
                <a:ext uri="{FF2B5EF4-FFF2-40B4-BE49-F238E27FC236}">
                  <a16:creationId xmlns:a16="http://schemas.microsoft.com/office/drawing/2014/main" id="{51C02A60-B262-7F91-7619-C13C6DC86C09}"/>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1;p62">
              <a:extLst>
                <a:ext uri="{FF2B5EF4-FFF2-40B4-BE49-F238E27FC236}">
                  <a16:creationId xmlns:a16="http://schemas.microsoft.com/office/drawing/2014/main" id="{8429E3A2-ED33-7B6F-75BC-46C40490DC2A}"/>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2;p62">
              <a:extLst>
                <a:ext uri="{FF2B5EF4-FFF2-40B4-BE49-F238E27FC236}">
                  <a16:creationId xmlns:a16="http://schemas.microsoft.com/office/drawing/2014/main" id="{D91112E1-9A3F-DE84-0F7F-01216D65B3C3}"/>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3;p62">
              <a:extLst>
                <a:ext uri="{FF2B5EF4-FFF2-40B4-BE49-F238E27FC236}">
                  <a16:creationId xmlns:a16="http://schemas.microsoft.com/office/drawing/2014/main" id="{2287B0E0-C571-408C-B72B-34690F933A5F}"/>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4;p62">
              <a:extLst>
                <a:ext uri="{FF2B5EF4-FFF2-40B4-BE49-F238E27FC236}">
                  <a16:creationId xmlns:a16="http://schemas.microsoft.com/office/drawing/2014/main" id="{55751166-9FC2-A86D-747F-8104FDADA2AB}"/>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5;p62">
              <a:extLst>
                <a:ext uri="{FF2B5EF4-FFF2-40B4-BE49-F238E27FC236}">
                  <a16:creationId xmlns:a16="http://schemas.microsoft.com/office/drawing/2014/main" id="{00CDA36A-FF0F-63B6-EC74-283E36967F22}"/>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6;p62">
              <a:extLst>
                <a:ext uri="{FF2B5EF4-FFF2-40B4-BE49-F238E27FC236}">
                  <a16:creationId xmlns:a16="http://schemas.microsoft.com/office/drawing/2014/main" id="{EFE65D92-FF92-1013-3B6A-8A1B5F13E285}"/>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35;p40">
            <a:extLst>
              <a:ext uri="{FF2B5EF4-FFF2-40B4-BE49-F238E27FC236}">
                <a16:creationId xmlns:a16="http://schemas.microsoft.com/office/drawing/2014/main" id="{535D19E6-7CD2-B803-B15C-30D919E03BE6}"/>
              </a:ext>
            </a:extLst>
          </p:cNvPr>
          <p:cNvSpPr txBox="1">
            <a:spLocks noGrp="1"/>
          </p:cNvSpPr>
          <p:nvPr>
            <p:ph type="title"/>
          </p:nvPr>
        </p:nvSpPr>
        <p:spPr>
          <a:xfrm>
            <a:off x="569904" y="754578"/>
            <a:ext cx="2558422" cy="522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Branches</a:t>
            </a:r>
            <a:endParaRPr sz="3200" dirty="0">
              <a:solidFill>
                <a:srgbClr val="EC70C0"/>
              </a:solidFill>
            </a:endParaRPr>
          </a:p>
        </p:txBody>
      </p:sp>
      <p:sp>
        <p:nvSpPr>
          <p:cNvPr id="608" name="Google Shape;583;p38">
            <a:extLst>
              <a:ext uri="{FF2B5EF4-FFF2-40B4-BE49-F238E27FC236}">
                <a16:creationId xmlns:a16="http://schemas.microsoft.com/office/drawing/2014/main" id="{A1E3AE7C-EF7F-8B14-E2F2-C5D927F5301A}"/>
              </a:ext>
            </a:extLst>
          </p:cNvPr>
          <p:cNvSpPr txBox="1">
            <a:spLocks/>
          </p:cNvSpPr>
          <p:nvPr/>
        </p:nvSpPr>
        <p:spPr>
          <a:xfrm>
            <a:off x="764474" y="1372620"/>
            <a:ext cx="5562059" cy="11515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pPr algn="l"/>
            <a:r>
              <a:rPr lang="en-US" sz="2800" dirty="0">
                <a:solidFill>
                  <a:srgbClr val="F8FF41"/>
                </a:solidFill>
                <a:latin typeface="Jockey One" panose="020B0604020202020204" charset="-18"/>
              </a:rPr>
              <a:t>We all know what is a branch but nobody asks why is a branch.</a:t>
            </a:r>
          </a:p>
        </p:txBody>
      </p:sp>
      <p:sp>
        <p:nvSpPr>
          <p:cNvPr id="612" name="Google Shape;1154;p52">
            <a:extLst>
              <a:ext uri="{FF2B5EF4-FFF2-40B4-BE49-F238E27FC236}">
                <a16:creationId xmlns:a16="http://schemas.microsoft.com/office/drawing/2014/main" id="{8C058A16-9377-978A-3C9C-2E905DE6BCB6}"/>
              </a:ext>
            </a:extLst>
          </p:cNvPr>
          <p:cNvSpPr txBox="1">
            <a:spLocks/>
          </p:cNvSpPr>
          <p:nvPr/>
        </p:nvSpPr>
        <p:spPr>
          <a:xfrm>
            <a:off x="764474" y="2632245"/>
            <a:ext cx="4726800" cy="1690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dirty="0">
                <a:solidFill>
                  <a:schemeClr val="bg1"/>
                </a:solidFill>
                <a:latin typeface="Tomorrow" panose="020B0604020202020204" charset="0"/>
              </a:rPr>
              <a:t>“Branching means you diverge from the main line of development and continue to do work without messing with that main line, to be safe and keep the main safe from you.”</a:t>
            </a:r>
          </a:p>
        </p:txBody>
      </p:sp>
    </p:spTree>
    <p:extLst>
      <p:ext uri="{BB962C8B-B14F-4D97-AF65-F5344CB8AC3E}">
        <p14:creationId xmlns:p14="http://schemas.microsoft.com/office/powerpoint/2010/main" val="2800225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0</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Prepare your repo:</a:t>
            </a:r>
            <a:br>
              <a:rPr lang="en" dirty="0"/>
            </a:br>
            <a:endParaRPr dirty="0"/>
          </a:p>
          <a:p>
            <a:pPr marL="241300" lvl="0" indent="-215900" algn="l" rtl="0">
              <a:spcBef>
                <a:spcPts val="0"/>
              </a:spcBef>
              <a:spcAft>
                <a:spcPts val="0"/>
              </a:spcAft>
              <a:buSzPts val="1400"/>
              <a:buFont typeface="Voces"/>
              <a:buChar char="●"/>
            </a:pPr>
            <a:r>
              <a:rPr lang="en" dirty="0"/>
              <a:t>Make a new dir called `git-branches`</a:t>
            </a:r>
          </a:p>
          <a:p>
            <a:pPr marL="241300" lvl="0" indent="-215900" algn="l" rtl="0">
              <a:spcBef>
                <a:spcPts val="0"/>
              </a:spcBef>
              <a:spcAft>
                <a:spcPts val="0"/>
              </a:spcAft>
              <a:buSzPts val="1400"/>
              <a:buFont typeface="Voces"/>
              <a:buChar char="●"/>
            </a:pPr>
            <a:r>
              <a:rPr lang="en-US" dirty="0"/>
              <a:t>M</a:t>
            </a:r>
            <a:r>
              <a:rPr lang="en" dirty="0"/>
              <a:t>ake a repo in this dir</a:t>
            </a:r>
          </a:p>
          <a:p>
            <a:pPr marL="241300" lvl="0" indent="-215900" algn="l" rtl="0">
              <a:spcBef>
                <a:spcPts val="0"/>
              </a:spcBef>
              <a:spcAft>
                <a:spcPts val="0"/>
              </a:spcAft>
              <a:buSzPts val="1400"/>
              <a:buFont typeface="Voces"/>
              <a:buChar char="●"/>
            </a:pPr>
            <a:r>
              <a:rPr lang="en-US" dirty="0"/>
              <a:t>Commit A</a:t>
            </a:r>
            <a:endParaRPr dirty="0"/>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tretch>
            <a:fillRect/>
          </a:stretch>
        </p:blipFill>
        <p:spPr>
          <a:xfrm>
            <a:off x="423610" y="2439025"/>
            <a:ext cx="3282465" cy="177900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19167832">
            <a:off x="2318218" y="91837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13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0</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tretch>
            <a:fillRect/>
          </a:stretch>
        </p:blipFill>
        <p:spPr>
          <a:xfrm>
            <a:off x="1787079" y="1655215"/>
            <a:ext cx="5569842" cy="3018691"/>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06075" y="1266732"/>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7255895">
            <a:off x="6587659" y="3327356"/>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25749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0</a:t>
            </a:r>
            <a:endParaRPr dirty="0"/>
          </a:p>
        </p:txBody>
      </p:sp>
      <p:sp>
        <p:nvSpPr>
          <p:cNvPr id="877" name="Google Shape;877;p47"/>
          <p:cNvSpPr txBox="1">
            <a:spLocks noGrp="1"/>
          </p:cNvSpPr>
          <p:nvPr>
            <p:ph type="subTitle" idx="2"/>
          </p:nvPr>
        </p:nvSpPr>
        <p:spPr>
          <a:xfrm>
            <a:off x="3027165" y="2484279"/>
            <a:ext cx="308967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err="1">
                <a:solidFill>
                  <a:srgbClr val="F8FF41"/>
                </a:solidFill>
                <a:latin typeface="JetBrains Mono" panose="02000009000000000000" pitchFamily="49" charset="0"/>
                <a:cs typeface="JetBrains Mono" panose="02000009000000000000" pitchFamily="49" charset="0"/>
              </a:rPr>
              <a:t>mkdir</a:t>
            </a:r>
            <a:r>
              <a:rPr lang="en-US" sz="1800" b="1" dirty="0">
                <a:latin typeface="JetBrains Mono" panose="02000009000000000000" pitchFamily="49" charset="0"/>
                <a:cs typeface="JetBrains Mono" panose="02000009000000000000" pitchFamily="49" charset="0"/>
              </a:rPr>
              <a:t> git-branches</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cd</a:t>
            </a:r>
            <a:r>
              <a:rPr lang="en-US" sz="1800" b="1" dirty="0">
                <a:latin typeface="JetBrains Mono" panose="02000009000000000000" pitchFamily="49" charset="0"/>
                <a:cs typeface="JetBrains Mono" panose="02000009000000000000" pitchFamily="49" charset="0"/>
              </a:rPr>
              <a:t> git-branches</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err="1">
                <a:latin typeface="JetBrains Mono" panose="02000009000000000000" pitchFamily="49" charset="0"/>
                <a:cs typeface="JetBrains Mono" panose="02000009000000000000" pitchFamily="49" charset="0"/>
              </a:rPr>
              <a:t>init</a:t>
            </a:r>
            <a:endParaRPr lang="en-US" sz="1800" b="1" dirty="0">
              <a:latin typeface="JetBrains Mono" panose="02000009000000000000" pitchFamily="49" charset="0"/>
              <a:cs typeface="JetBrains Mono" panose="02000009000000000000" pitchFamily="49" charset="0"/>
            </a:endParaRP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 A</a:t>
            </a:r>
            <a:endParaRPr lang="en-US" sz="1800" b="1" dirty="0">
              <a:latin typeface="JetBrains Mono" panose="02000009000000000000" pitchFamily="49" charset="0"/>
              <a:cs typeface="JetBrains Mono" panose="02000009000000000000" pitchFamily="49" charset="0"/>
            </a:endParaRP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add .</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commit -m </a:t>
            </a:r>
            <a:r>
              <a:rPr lang="en-US" sz="1800" b="1" dirty="0">
                <a:solidFill>
                  <a:srgbClr val="7EEEF3"/>
                </a:solidFill>
                <a:latin typeface="JetBrains Mono" panose="02000009000000000000" pitchFamily="49" charset="0"/>
                <a:cs typeface="JetBrains Mono" panose="02000009000000000000" pitchFamily="49" charset="0"/>
              </a:rPr>
              <a:t>A</a:t>
            </a:r>
            <a:endParaRPr sz="1800" b="1" dirty="0">
              <a:solidFill>
                <a:srgbClr val="7EEEF3"/>
              </a:solidFill>
              <a:latin typeface="JetBrains Mono" panose="02000009000000000000" pitchFamily="49" charset="0"/>
              <a:cs typeface="JetBrains Mono" panose="02000009000000000000" pitchFamily="49" charset="0"/>
            </a:endParaRP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0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a:off x="7570706" y="56779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640926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9" name="TextBox 8"/>
          <p:cNvSpPr txBox="1"/>
          <p:nvPr/>
        </p:nvSpPr>
        <p:spPr>
          <a:xfrm>
            <a:off x="1454753" y="1643169"/>
            <a:ext cx="2012089" cy="707886"/>
          </a:xfrm>
          <a:prstGeom prst="rect">
            <a:avLst/>
          </a:prstGeom>
          <a:noFill/>
        </p:spPr>
        <p:txBody>
          <a:bodyPr wrap="none" rtlCol="0">
            <a:spAutoFit/>
          </a:bodyPr>
          <a:lstStyle/>
          <a:p>
            <a:r>
              <a:rPr lang="en" sz="4000" dirty="0">
                <a:solidFill>
                  <a:schemeClr val="bg2"/>
                </a:solidFill>
                <a:latin typeface="Jockey One"/>
                <a:sym typeface="Jockey One"/>
              </a:rPr>
              <a:t>Problem 1</a:t>
            </a:r>
            <a:endParaRPr lang="en-US" sz="4000" dirty="0">
              <a:solidFill>
                <a:schemeClr val="bg2"/>
              </a:solidFill>
            </a:endParaRPr>
          </a:p>
        </p:txBody>
      </p:sp>
      <p:sp>
        <p:nvSpPr>
          <p:cNvPr id="70" name="Google Shape;654;p41"/>
          <p:cNvSpPr txBox="1"/>
          <p:nvPr/>
        </p:nvSpPr>
        <p:spPr>
          <a:xfrm>
            <a:off x="975151" y="2475639"/>
            <a:ext cx="2929956" cy="1005373"/>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sz="2000" dirty="0">
                <a:solidFill>
                  <a:schemeClr val="dk1"/>
                </a:solidFill>
                <a:latin typeface="Tomorrow"/>
                <a:ea typeface="Tomorrow"/>
                <a:cs typeface="Tomorrow"/>
                <a:sym typeface="Tomorrow"/>
              </a:rPr>
              <a:t>How to keep track of your code’s changes?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872" y="994542"/>
            <a:ext cx="3976110" cy="3651395"/>
          </a:xfrm>
          <a:prstGeom prst="rect">
            <a:avLst/>
          </a:prstGeom>
          <a:ln>
            <a:solidFill>
              <a:schemeClr val="tx1"/>
            </a:solidFill>
          </a:ln>
        </p:spPr>
      </p:pic>
      <p:sp>
        <p:nvSpPr>
          <p:cNvPr id="13" name="TextBox 12"/>
          <p:cNvSpPr txBox="1"/>
          <p:nvPr/>
        </p:nvSpPr>
        <p:spPr>
          <a:xfrm>
            <a:off x="6422572" y="1843223"/>
            <a:ext cx="666892" cy="307777"/>
          </a:xfrm>
          <a:prstGeom prst="rect">
            <a:avLst/>
          </a:prstGeom>
          <a:solidFill>
            <a:schemeClr val="bg1">
              <a:lumMod val="10000"/>
            </a:schemeClr>
          </a:solidFill>
        </p:spPr>
        <p:txBody>
          <a:bodyPr wrap="square" rtlCol="0">
            <a:spAutoFit/>
          </a:bodyPr>
          <a:lstStyle/>
          <a:p>
            <a:r>
              <a:rPr lang="en-US" dirty="0">
                <a:solidFill>
                  <a:schemeClr val="tx1"/>
                </a:solidFill>
                <a:latin typeface="29LT Bukra Bold" panose="000B0903020204020204" pitchFamily="34" charset="-78"/>
                <a:cs typeface="29LT Bukra Bold" panose="000B0903020204020204" pitchFamily="34" charset="-78"/>
              </a:rPr>
              <a:t>Final </a:t>
            </a:r>
          </a:p>
        </p:txBody>
      </p:sp>
      <p:sp>
        <p:nvSpPr>
          <p:cNvPr id="16" name="TextBox 15"/>
          <p:cNvSpPr txBox="1"/>
          <p:nvPr/>
        </p:nvSpPr>
        <p:spPr>
          <a:xfrm>
            <a:off x="4828956" y="2475639"/>
            <a:ext cx="1085554" cy="307777"/>
          </a:xfrm>
          <a:prstGeom prst="rect">
            <a:avLst/>
          </a:prstGeom>
          <a:solidFill>
            <a:schemeClr val="bg1">
              <a:lumMod val="10000"/>
            </a:schemeClr>
          </a:solidFill>
        </p:spPr>
        <p:txBody>
          <a:bodyPr wrap="none" rtlCol="0">
            <a:spAutoFit/>
          </a:bodyPr>
          <a:lstStyle/>
          <a:p>
            <a:r>
              <a:rPr lang="en-US" dirty="0">
                <a:solidFill>
                  <a:schemeClr val="tx1"/>
                </a:solidFill>
                <a:latin typeface="29LT Bukra Bold" panose="000B0903020204020204" pitchFamily="34" charset="-78"/>
                <a:cs typeface="29LT Bukra Bold" panose="000B0903020204020204" pitchFamily="34" charset="-78"/>
              </a:rPr>
              <a:t>Final ISA </a:t>
            </a:r>
          </a:p>
        </p:txBody>
      </p:sp>
      <p:sp>
        <p:nvSpPr>
          <p:cNvPr id="17" name="TextBox 16"/>
          <p:cNvSpPr txBox="1"/>
          <p:nvPr/>
        </p:nvSpPr>
        <p:spPr>
          <a:xfrm>
            <a:off x="7089464" y="2666350"/>
            <a:ext cx="1152880" cy="307777"/>
          </a:xfrm>
          <a:prstGeom prst="rect">
            <a:avLst/>
          </a:prstGeom>
          <a:solidFill>
            <a:schemeClr val="bg1">
              <a:lumMod val="10000"/>
            </a:schemeClr>
          </a:solidFill>
        </p:spPr>
        <p:txBody>
          <a:bodyPr wrap="none" rtlCol="0">
            <a:spAutoFit/>
          </a:bodyPr>
          <a:lstStyle/>
          <a:p>
            <a:r>
              <a:rPr lang="en-US" dirty="0">
                <a:solidFill>
                  <a:schemeClr val="tx1"/>
                </a:solidFill>
                <a:latin typeface="29LT Bukra Bold" panose="000B0903020204020204" pitchFamily="34" charset="-78"/>
                <a:cs typeface="29LT Bukra Bold" panose="000B0903020204020204" pitchFamily="34" charset="-78"/>
              </a:rPr>
              <a:t>Final </a:t>
            </a:r>
            <a:r>
              <a:rPr lang="en-US" dirty="0" err="1">
                <a:solidFill>
                  <a:schemeClr val="tx1"/>
                </a:solidFill>
                <a:latin typeface="29LT Bukra Bold" panose="000B0903020204020204" pitchFamily="34" charset="-78"/>
                <a:cs typeface="29LT Bukra Bold" panose="000B0903020204020204" pitchFamily="34" charset="-78"/>
              </a:rPr>
              <a:t>Final</a:t>
            </a:r>
            <a:endParaRPr lang="en-US" dirty="0">
              <a:solidFill>
                <a:schemeClr val="tx1"/>
              </a:solidFill>
              <a:latin typeface="29LT Bukra Bold" panose="000B0903020204020204" pitchFamily="34" charset="-78"/>
              <a:cs typeface="29LT Bukra Bold" panose="000B0903020204020204" pitchFamily="34" charset="-78"/>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517" t="-59" r="46286" b="66689"/>
          <a:stretch/>
        </p:blipFill>
        <p:spPr>
          <a:xfrm>
            <a:off x="4828956" y="2475639"/>
            <a:ext cx="1085554" cy="32209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255" t="33014" r="33630" b="36538"/>
          <a:stretch/>
        </p:blipFill>
        <p:spPr>
          <a:xfrm>
            <a:off x="6070791" y="1843223"/>
            <a:ext cx="1230660" cy="314938"/>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4914" t="62749" r="36418" b="8621"/>
          <a:stretch/>
        </p:blipFill>
        <p:spPr>
          <a:xfrm>
            <a:off x="7060957" y="2659189"/>
            <a:ext cx="1256411" cy="314937"/>
          </a:xfrm>
          <a:prstGeom prst="rect">
            <a:avLst/>
          </a:prstGeom>
        </p:spPr>
      </p:pic>
    </p:spTree>
    <p:extLst>
      <p:ext uri="{BB962C8B-B14F-4D97-AF65-F5344CB8AC3E}">
        <p14:creationId xmlns:p14="http://schemas.microsoft.com/office/powerpoint/2010/main" val="352301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randombar(horizontal)">
                                      <p:cBhvr>
                                        <p:cTn id="20" dur="500"/>
                                        <p:tgtEl>
                                          <p:spTgt spid="1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randombar(horizontal)">
                                      <p:cBhvr>
                                        <p:cTn id="29" dur="500"/>
                                        <p:tgtEl>
                                          <p:spTgt spid="17"/>
                                        </p:tgtEl>
                                      </p:cBhvr>
                                    </p:animEffect>
                                  </p:childTnLst>
                                </p:cTn>
                              </p:par>
                              <p:par>
                                <p:cTn id="30" presetID="14" presetClass="entr" presetSubtype="1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randombar(horizontal)">
                                      <p:cBhvr>
                                        <p:cTn id="32" dur="500"/>
                                        <p:tgtEl>
                                          <p:spTgt spid="2"/>
                                        </p:tgtEl>
                                      </p:cBhvr>
                                    </p:animEffect>
                                  </p:childTnLst>
                                </p:cTn>
                              </p:par>
                              <p:par>
                                <p:cTn id="33" presetID="14"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randombar(horizontal)">
                                      <p:cBhvr>
                                        <p:cTn id="35" dur="500"/>
                                        <p:tgtEl>
                                          <p:spTgt spid="11"/>
                                        </p:tgtEl>
                                      </p:cBhvr>
                                    </p:animEffect>
                                  </p:childTnLst>
                                </p:cTn>
                              </p:par>
                              <p:par>
                                <p:cTn id="36" presetID="14" presetClass="entr" presetSubtype="1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randombar(horizontal)">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0" grpId="0"/>
      <p:bldP spid="13" grpId="0" animBg="1"/>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66" name="Google Shape;866;p46"/>
          <p:cNvSpPr txBox="1">
            <a:spLocks noGrp="1"/>
          </p:cNvSpPr>
          <p:nvPr>
            <p:ph type="title"/>
          </p:nvPr>
        </p:nvSpPr>
        <p:spPr>
          <a:xfrm>
            <a:off x="711175" y="904932"/>
            <a:ext cx="3390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branches</a:t>
            </a:r>
            <a:endParaRPr dirty="0"/>
          </a:p>
        </p:txBody>
      </p:sp>
      <p:sp>
        <p:nvSpPr>
          <p:cNvPr id="11" name="Title 10">
            <a:extLst>
              <a:ext uri="{FF2B5EF4-FFF2-40B4-BE49-F238E27FC236}">
                <a16:creationId xmlns:a16="http://schemas.microsoft.com/office/drawing/2014/main" id="{F5033ED4-6CAD-0C98-42E1-7AD12E7F5B98}"/>
              </a:ext>
            </a:extLst>
          </p:cNvPr>
          <p:cNvSpPr>
            <a:spLocks noGrp="1"/>
          </p:cNvSpPr>
          <p:nvPr>
            <p:ph type="title" idx="4"/>
          </p:nvPr>
        </p:nvSpPr>
        <p:spPr>
          <a:xfrm>
            <a:off x="783440" y="1563367"/>
            <a:ext cx="3788560" cy="527700"/>
          </a:xfrm>
        </p:spPr>
        <p:txBody>
          <a:bodyPr/>
          <a:lstStyle/>
          <a:p>
            <a:pPr marL="342900" indent="-342900">
              <a:buFont typeface="Arial" panose="020B0604020202020204" pitchFamily="34" charset="0"/>
              <a:buChar char="•"/>
            </a:pPr>
            <a:r>
              <a:rPr lang="en-US" dirty="0"/>
              <a:t>To create a new branch:</a:t>
            </a:r>
            <a:endParaRPr lang="ar-EG" dirty="0"/>
          </a:p>
        </p:txBody>
      </p:sp>
      <p:sp>
        <p:nvSpPr>
          <p:cNvPr id="14" name="Google Shape;877;p47">
            <a:extLst>
              <a:ext uri="{FF2B5EF4-FFF2-40B4-BE49-F238E27FC236}">
                <a16:creationId xmlns:a16="http://schemas.microsoft.com/office/drawing/2014/main" id="{D9B1F608-5B6C-C8EA-F9FF-639320DE4512}"/>
              </a:ext>
            </a:extLst>
          </p:cNvPr>
          <p:cNvSpPr txBox="1">
            <a:spLocks/>
          </p:cNvSpPr>
          <p:nvPr/>
        </p:nvSpPr>
        <p:spPr>
          <a:xfrm>
            <a:off x="1132885" y="2000186"/>
            <a:ext cx="7056374"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branch</a:t>
            </a:r>
            <a:r>
              <a:rPr lang="en-US" sz="1800" b="1" dirty="0">
                <a:latin typeface="JetBrains Mono" panose="02000009000000000000" pitchFamily="49" charset="0"/>
                <a:cs typeface="JetBrains Mono" panose="02000009000000000000" pitchFamily="49" charset="0"/>
              </a:rPr>
              <a:t> &lt;branch-name&gt;</a:t>
            </a:r>
          </a:p>
        </p:txBody>
      </p:sp>
      <p:sp>
        <p:nvSpPr>
          <p:cNvPr id="15" name="Title 10">
            <a:extLst>
              <a:ext uri="{FF2B5EF4-FFF2-40B4-BE49-F238E27FC236}">
                <a16:creationId xmlns:a16="http://schemas.microsoft.com/office/drawing/2014/main" id="{7D664BE1-97EF-9495-254B-B598853AA869}"/>
              </a:ext>
            </a:extLst>
          </p:cNvPr>
          <p:cNvSpPr txBox="1">
            <a:spLocks/>
          </p:cNvSpPr>
          <p:nvPr/>
        </p:nvSpPr>
        <p:spPr>
          <a:xfrm>
            <a:off x="783440" y="2394992"/>
            <a:ext cx="378856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To switch to a branch:</a:t>
            </a:r>
            <a:endParaRPr lang="ar-EG" dirty="0"/>
          </a:p>
        </p:txBody>
      </p:sp>
      <p:sp>
        <p:nvSpPr>
          <p:cNvPr id="16" name="Google Shape;877;p47">
            <a:extLst>
              <a:ext uri="{FF2B5EF4-FFF2-40B4-BE49-F238E27FC236}">
                <a16:creationId xmlns:a16="http://schemas.microsoft.com/office/drawing/2014/main" id="{E9B6582D-503D-191F-F148-C798ED6B8AB7}"/>
              </a:ext>
            </a:extLst>
          </p:cNvPr>
          <p:cNvSpPr txBox="1">
            <a:spLocks/>
          </p:cNvSpPr>
          <p:nvPr/>
        </p:nvSpPr>
        <p:spPr>
          <a:xfrm>
            <a:off x="1132885" y="2831811"/>
            <a:ext cx="7056374"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checkout</a:t>
            </a:r>
            <a:r>
              <a:rPr lang="en-US" sz="1800" b="1" dirty="0">
                <a:latin typeface="JetBrains Mono" panose="02000009000000000000" pitchFamily="49" charset="0"/>
                <a:cs typeface="JetBrains Mono" panose="02000009000000000000" pitchFamily="49" charset="0"/>
              </a:rPr>
              <a:t> &lt;branch-name&gt;</a:t>
            </a:r>
          </a:p>
        </p:txBody>
      </p:sp>
      <p:grpSp>
        <p:nvGrpSpPr>
          <p:cNvPr id="17" name="Google Shape;1587;p62">
            <a:extLst>
              <a:ext uri="{FF2B5EF4-FFF2-40B4-BE49-F238E27FC236}">
                <a16:creationId xmlns:a16="http://schemas.microsoft.com/office/drawing/2014/main" id="{D3A44029-E909-0B4E-0E7E-3E515646DB00}"/>
              </a:ext>
            </a:extLst>
          </p:cNvPr>
          <p:cNvGrpSpPr/>
          <p:nvPr/>
        </p:nvGrpSpPr>
        <p:grpSpPr>
          <a:xfrm rot="13958813">
            <a:off x="6035723" y="1436648"/>
            <a:ext cx="1732387" cy="2007918"/>
            <a:chOff x="522913" y="2698600"/>
            <a:chExt cx="1309060" cy="1465090"/>
          </a:xfrm>
        </p:grpSpPr>
        <p:sp>
          <p:nvSpPr>
            <p:cNvPr id="18" name="Google Shape;1588;p62">
              <a:extLst>
                <a:ext uri="{FF2B5EF4-FFF2-40B4-BE49-F238E27FC236}">
                  <a16:creationId xmlns:a16="http://schemas.microsoft.com/office/drawing/2014/main" id="{6A6312AB-53C2-676B-4CA4-3E762118F48A}"/>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89;p62">
              <a:extLst>
                <a:ext uri="{FF2B5EF4-FFF2-40B4-BE49-F238E27FC236}">
                  <a16:creationId xmlns:a16="http://schemas.microsoft.com/office/drawing/2014/main" id="{99C3A094-7C59-1AB4-4CCB-93419A4C6C0A}"/>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0;p62">
              <a:extLst>
                <a:ext uri="{FF2B5EF4-FFF2-40B4-BE49-F238E27FC236}">
                  <a16:creationId xmlns:a16="http://schemas.microsoft.com/office/drawing/2014/main" id="{671ACB3E-92A0-702D-D36B-676653AEF02D}"/>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1;p62">
              <a:extLst>
                <a:ext uri="{FF2B5EF4-FFF2-40B4-BE49-F238E27FC236}">
                  <a16:creationId xmlns:a16="http://schemas.microsoft.com/office/drawing/2014/main" id="{779D98A5-2616-2D98-2B81-1899B838710F}"/>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2;p62">
              <a:extLst>
                <a:ext uri="{FF2B5EF4-FFF2-40B4-BE49-F238E27FC236}">
                  <a16:creationId xmlns:a16="http://schemas.microsoft.com/office/drawing/2014/main" id="{D76BAAB0-6D06-7E55-0A73-384E36147DF8}"/>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3;p62">
              <a:extLst>
                <a:ext uri="{FF2B5EF4-FFF2-40B4-BE49-F238E27FC236}">
                  <a16:creationId xmlns:a16="http://schemas.microsoft.com/office/drawing/2014/main" id="{57E70047-E3F1-299F-10AB-1EDE01EF8E4C}"/>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4;p62">
              <a:extLst>
                <a:ext uri="{FF2B5EF4-FFF2-40B4-BE49-F238E27FC236}">
                  <a16:creationId xmlns:a16="http://schemas.microsoft.com/office/drawing/2014/main" id="{C3A9682C-1D23-4E4E-C03B-FD0552690EA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5;p62">
              <a:extLst>
                <a:ext uri="{FF2B5EF4-FFF2-40B4-BE49-F238E27FC236}">
                  <a16:creationId xmlns:a16="http://schemas.microsoft.com/office/drawing/2014/main" id="{DC98BB92-24CE-00AD-F8BD-A3CAD70FADC1}"/>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6;p62">
              <a:extLst>
                <a:ext uri="{FF2B5EF4-FFF2-40B4-BE49-F238E27FC236}">
                  <a16:creationId xmlns:a16="http://schemas.microsoft.com/office/drawing/2014/main" id="{C29C1B80-D136-B42C-5979-77C9A273F071}"/>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7;p62">
              <a:extLst>
                <a:ext uri="{FF2B5EF4-FFF2-40B4-BE49-F238E27FC236}">
                  <a16:creationId xmlns:a16="http://schemas.microsoft.com/office/drawing/2014/main" id="{A8C9AD19-887E-6284-1449-B426880C72A4}"/>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8;p62">
              <a:extLst>
                <a:ext uri="{FF2B5EF4-FFF2-40B4-BE49-F238E27FC236}">
                  <a16:creationId xmlns:a16="http://schemas.microsoft.com/office/drawing/2014/main" id="{A89BC22C-B95A-B1F1-ABE4-A77155C84BFB}"/>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9;p62">
              <a:extLst>
                <a:ext uri="{FF2B5EF4-FFF2-40B4-BE49-F238E27FC236}">
                  <a16:creationId xmlns:a16="http://schemas.microsoft.com/office/drawing/2014/main" id="{AD90FF41-177D-8224-0B44-519136CAE67F}"/>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0;p62">
              <a:extLst>
                <a:ext uri="{FF2B5EF4-FFF2-40B4-BE49-F238E27FC236}">
                  <a16:creationId xmlns:a16="http://schemas.microsoft.com/office/drawing/2014/main" id="{505C83E1-19FE-90F1-01B9-0D762ED36EC9}"/>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1;p62">
              <a:extLst>
                <a:ext uri="{FF2B5EF4-FFF2-40B4-BE49-F238E27FC236}">
                  <a16:creationId xmlns:a16="http://schemas.microsoft.com/office/drawing/2014/main" id="{1668B6D4-2191-9FA1-0C43-37AC19F05632}"/>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2;p62">
              <a:extLst>
                <a:ext uri="{FF2B5EF4-FFF2-40B4-BE49-F238E27FC236}">
                  <a16:creationId xmlns:a16="http://schemas.microsoft.com/office/drawing/2014/main" id="{FE018125-5C88-D890-FD03-AC0AEEED7B59}"/>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3;p62">
              <a:extLst>
                <a:ext uri="{FF2B5EF4-FFF2-40B4-BE49-F238E27FC236}">
                  <a16:creationId xmlns:a16="http://schemas.microsoft.com/office/drawing/2014/main" id="{5332598F-2536-827F-8125-4CF917298318}"/>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4;p62">
              <a:extLst>
                <a:ext uri="{FF2B5EF4-FFF2-40B4-BE49-F238E27FC236}">
                  <a16:creationId xmlns:a16="http://schemas.microsoft.com/office/drawing/2014/main" id="{7FC07B45-1AB5-0D57-3F8D-2B940ED6D0B8}"/>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5;p62">
              <a:extLst>
                <a:ext uri="{FF2B5EF4-FFF2-40B4-BE49-F238E27FC236}">
                  <a16:creationId xmlns:a16="http://schemas.microsoft.com/office/drawing/2014/main" id="{EA61DB2A-95AF-A93C-2D64-DF618941D39A}"/>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6;p62">
              <a:extLst>
                <a:ext uri="{FF2B5EF4-FFF2-40B4-BE49-F238E27FC236}">
                  <a16:creationId xmlns:a16="http://schemas.microsoft.com/office/drawing/2014/main" id="{CB252957-DB9C-7E06-07A0-ADBA587EE8B6}"/>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Title 10">
            <a:extLst>
              <a:ext uri="{FF2B5EF4-FFF2-40B4-BE49-F238E27FC236}">
                <a16:creationId xmlns:a16="http://schemas.microsoft.com/office/drawing/2014/main" id="{24113F13-62C9-C5C9-16A4-5FA795F54C4F}"/>
              </a:ext>
            </a:extLst>
          </p:cNvPr>
          <p:cNvSpPr txBox="1">
            <a:spLocks/>
          </p:cNvSpPr>
          <p:nvPr/>
        </p:nvSpPr>
        <p:spPr>
          <a:xfrm>
            <a:off x="4561825" y="3555567"/>
            <a:ext cx="4053020"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Attention</a:t>
            </a:r>
            <a:r>
              <a:rPr lang="en-US" dirty="0">
                <a:solidFill>
                  <a:schemeClr val="bg1"/>
                </a:solidFill>
              </a:rPr>
              <a:t>: after you create a branch git doesn’t automatically switch to it</a:t>
            </a:r>
            <a:endParaRPr lang="ar-EG" dirty="0">
              <a:solidFill>
                <a:schemeClr val="bg1"/>
              </a:solidFill>
            </a:endParaRPr>
          </a:p>
        </p:txBody>
      </p:sp>
    </p:spTree>
    <p:extLst>
      <p:ext uri="{BB962C8B-B14F-4D97-AF65-F5344CB8AC3E}">
        <p14:creationId xmlns:p14="http://schemas.microsoft.com/office/powerpoint/2010/main" val="2395681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1</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Your first branch:</a:t>
            </a:r>
            <a:br>
              <a:rPr lang="en" dirty="0"/>
            </a:br>
            <a:endParaRPr dirty="0"/>
          </a:p>
          <a:p>
            <a:pPr marL="241300" lvl="0" indent="-215900" algn="l" rtl="0">
              <a:spcBef>
                <a:spcPts val="0"/>
              </a:spcBef>
              <a:spcAft>
                <a:spcPts val="0"/>
              </a:spcAft>
              <a:buSzPts val="1400"/>
              <a:buFont typeface="Voces"/>
              <a:buChar char="●"/>
            </a:pPr>
            <a:r>
              <a:rPr lang="en-US" sz="1300" dirty="0"/>
              <a:t>Create a branch “foo” and switch to it.</a:t>
            </a:r>
          </a:p>
          <a:p>
            <a:pPr marL="241300" lvl="0" indent="-215900" algn="l" rtl="0">
              <a:spcBef>
                <a:spcPts val="0"/>
              </a:spcBef>
              <a:spcAft>
                <a:spcPts val="0"/>
              </a:spcAft>
              <a:buSzPts val="1400"/>
              <a:buFont typeface="Voces"/>
              <a:buChar char="●"/>
            </a:pPr>
            <a:r>
              <a:rPr lang="en-US" sz="1300" dirty="0"/>
              <a:t>find foo in .git</a:t>
            </a:r>
          </a:p>
          <a:p>
            <a:pPr marL="241300" lvl="0" indent="-215900" algn="l" rtl="0">
              <a:spcBef>
                <a:spcPts val="0"/>
              </a:spcBef>
              <a:spcAft>
                <a:spcPts val="0"/>
              </a:spcAft>
              <a:buSzPts val="1400"/>
              <a:buFont typeface="Voces"/>
              <a:buChar char="●"/>
            </a:pPr>
            <a:r>
              <a:rPr lang="en-US" sz="1300" dirty="0"/>
              <a:t>Commit “B” and “C” into foo</a:t>
            </a:r>
          </a:p>
          <a:p>
            <a:pPr marL="25400" lvl="0" indent="0" algn="l" rtl="0">
              <a:spcBef>
                <a:spcPts val="0"/>
              </a:spcBef>
              <a:spcAft>
                <a:spcPts val="0"/>
              </a:spcAft>
              <a:buSzPts val="1400"/>
              <a:buNone/>
            </a:pPr>
            <a:r>
              <a:rPr lang="en-US" sz="1200" dirty="0"/>
              <a:t>Note: make the change the same as the commit message</a:t>
            </a:r>
            <a:endParaRPr sz="1200" dirty="0"/>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0" y="2439025"/>
            <a:ext cx="3282464" cy="177900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19167832">
            <a:off x="693011" y="407283"/>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9902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1</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87080" y="1655215"/>
            <a:ext cx="5569840" cy="3018691"/>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06075" y="1266732"/>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2759084">
            <a:off x="6587659" y="3327356"/>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284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1</a:t>
            </a:r>
            <a:endParaRPr dirty="0"/>
          </a:p>
        </p:txBody>
      </p:sp>
      <p:sp>
        <p:nvSpPr>
          <p:cNvPr id="877" name="Google Shape;877;p47"/>
          <p:cNvSpPr txBox="1">
            <a:spLocks noGrp="1"/>
          </p:cNvSpPr>
          <p:nvPr>
            <p:ph type="subTitle" idx="2"/>
          </p:nvPr>
        </p:nvSpPr>
        <p:spPr>
          <a:xfrm>
            <a:off x="1482330" y="2519963"/>
            <a:ext cx="308967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branch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find </a:t>
            </a:r>
            <a:r>
              <a:rPr lang="en-US" sz="1800" b="1" dirty="0">
                <a:solidFill>
                  <a:schemeClr val="bg1"/>
                </a:solidFill>
                <a:latin typeface="JetBrains Mono" panose="02000009000000000000" pitchFamily="49" charset="0"/>
                <a:cs typeface="JetBrains Mono" panose="02000009000000000000" pitchFamily="49" charset="0"/>
              </a:rPr>
              <a:t>.git</a:t>
            </a:r>
          </a:p>
          <a:p>
            <a:pPr marL="0" lvl="0" indent="0" algn="l" rtl="0">
              <a:spcBef>
                <a:spcPts val="0"/>
              </a:spcBef>
              <a:spcAft>
                <a:spcPts val="0"/>
              </a:spcAft>
              <a:buClr>
                <a:srgbClr val="273D40"/>
              </a:buClr>
              <a:buSzPts val="600"/>
              <a:buFont typeface="Arial"/>
              <a:buNone/>
            </a:pPr>
            <a:endParaRPr lang="en-US" sz="1800" b="1" dirty="0">
              <a:solidFill>
                <a:srgbClr val="F8FF41"/>
              </a:solidFill>
              <a:latin typeface="JetBrains Mono" panose="02000009000000000000" pitchFamily="49" charset="0"/>
              <a:cs typeface="JetBrains Mono" panose="02000009000000000000" pitchFamily="49" charset="0"/>
            </a:endParaRPr>
          </a:p>
          <a:p>
            <a:pPr marL="0" lvl="0" indent="0" algn="l" rtl="0">
              <a:spcBef>
                <a:spcPts val="0"/>
              </a:spcBef>
              <a:spcAft>
                <a:spcPts val="0"/>
              </a:spcAft>
              <a:buClr>
                <a:srgbClr val="273D40"/>
              </a:buClr>
              <a:buSzPts val="600"/>
              <a:buFont typeface="Arial"/>
              <a:buNone/>
            </a:pPr>
            <a:r>
              <a:rPr lang="en-US" sz="1800" b="1" dirty="0">
                <a:solidFill>
                  <a:srgbClr val="EC70C0"/>
                </a:solidFill>
                <a:latin typeface="JetBrains Mono" panose="02000009000000000000" pitchFamily="49" charset="0"/>
                <a:cs typeface="JetBrains Mono" panose="02000009000000000000" pitchFamily="49" charset="0"/>
              </a:rPr>
              <a:t># refs/heads/foo</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1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a:off x="7570706" y="56779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7;p47">
            <a:extLst>
              <a:ext uri="{FF2B5EF4-FFF2-40B4-BE49-F238E27FC236}">
                <a16:creationId xmlns:a16="http://schemas.microsoft.com/office/drawing/2014/main" id="{EC75390C-F675-4756-97B2-A6F9802F8FAA}"/>
              </a:ext>
            </a:extLst>
          </p:cNvPr>
          <p:cNvSpPr txBox="1">
            <a:spLocks/>
          </p:cNvSpPr>
          <p:nvPr/>
        </p:nvSpPr>
        <p:spPr>
          <a:xfrm>
            <a:off x="4873602" y="2496744"/>
            <a:ext cx="3089670"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 B</a:t>
            </a:r>
            <a:endParaRPr lang="en-US" sz="1800" b="1" dirty="0">
              <a:solidFill>
                <a:schemeClr val="bg1"/>
              </a:solidFill>
              <a:latin typeface="JetBrains Mono" panose="02000009000000000000" pitchFamily="49" charset="0"/>
              <a:cs typeface="JetBrains Mono" panose="02000009000000000000" pitchFamily="49" charset="0"/>
            </a:endParaRP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a:t>
            </a:r>
            <a:r>
              <a:rPr lang="en-US" sz="1800" b="1" dirty="0">
                <a:solidFill>
                  <a:srgbClr val="F8FF41"/>
                </a:solidFill>
                <a:latin typeface="JetBrains Mono" panose="02000009000000000000" pitchFamily="49" charset="0"/>
                <a:cs typeface="JetBrains Mono" panose="02000009000000000000" pitchFamily="49" charset="0"/>
              </a:rPr>
              <a:t> B</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 C</a:t>
            </a:r>
            <a:endParaRPr lang="en-US" sz="1800" b="1" dirty="0">
              <a:solidFill>
                <a:schemeClr val="bg1"/>
              </a:solidFill>
              <a:latin typeface="JetBrains Mono" panose="02000009000000000000" pitchFamily="49" charset="0"/>
              <a:cs typeface="JetBrains Mono" panose="02000009000000000000" pitchFamily="49" charset="0"/>
            </a:endParaRP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F8FF41"/>
                </a:solidFill>
                <a:latin typeface="JetBrains Mono" panose="02000009000000000000" pitchFamily="49" charset="0"/>
                <a:cs typeface="JetBrains Mono" panose="02000009000000000000" pitchFamily="49" charset="0"/>
              </a:rPr>
              <a:t>C</a:t>
            </a:r>
          </a:p>
        </p:txBody>
      </p:sp>
    </p:spTree>
    <p:extLst>
      <p:ext uri="{BB962C8B-B14F-4D97-AF65-F5344CB8AC3E}">
        <p14:creationId xmlns:p14="http://schemas.microsoft.com/office/powerpoint/2010/main" val="33876482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2</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Things happen on main, you know:</a:t>
            </a:r>
            <a:br>
              <a:rPr lang="en" dirty="0"/>
            </a:br>
            <a:endParaRPr dirty="0"/>
          </a:p>
          <a:p>
            <a:pPr marL="241300" lvl="0" indent="-215900" algn="l" rtl="0">
              <a:spcBef>
                <a:spcPts val="0"/>
              </a:spcBef>
              <a:spcAft>
                <a:spcPts val="0"/>
              </a:spcAft>
              <a:buSzPts val="1400"/>
              <a:buFont typeface="Voces"/>
              <a:buChar char="●"/>
            </a:pPr>
            <a:r>
              <a:rPr lang="en-US" sz="1300" dirty="0"/>
              <a:t>Switch to main</a:t>
            </a:r>
          </a:p>
          <a:p>
            <a:pPr marL="241300" lvl="0" indent="-215900" algn="l" rtl="0">
              <a:spcBef>
                <a:spcPts val="0"/>
              </a:spcBef>
              <a:spcAft>
                <a:spcPts val="0"/>
              </a:spcAft>
              <a:buSzPts val="1400"/>
              <a:buFont typeface="Voces"/>
              <a:buChar char="●"/>
            </a:pPr>
            <a:r>
              <a:rPr lang="en-US" sz="1300" dirty="0"/>
              <a:t>commit “D” and “E”</a:t>
            </a:r>
          </a:p>
          <a:p>
            <a:pPr marL="25400" lvl="0" indent="0" algn="l" rtl="0">
              <a:spcBef>
                <a:spcPts val="0"/>
              </a:spcBef>
              <a:spcAft>
                <a:spcPts val="0"/>
              </a:spcAft>
              <a:buSzPts val="1400"/>
              <a:buNone/>
            </a:pPr>
            <a:endParaRPr lang="en-US" sz="1300" dirty="0"/>
          </a:p>
          <a:p>
            <a:pPr marL="25400" lvl="0" indent="0" algn="l" rtl="0">
              <a:spcBef>
                <a:spcPts val="0"/>
              </a:spcBef>
              <a:spcAft>
                <a:spcPts val="0"/>
              </a:spcAft>
              <a:buSzPts val="1400"/>
              <a:buNone/>
            </a:pPr>
            <a:r>
              <a:rPr lang="en-US" sz="1300" dirty="0"/>
              <a:t>NOTE: make sure to commit in a new file </a:t>
            </a:r>
          </a:p>
          <a:p>
            <a:pPr marL="25400" lvl="0" indent="0" algn="l" rtl="0">
              <a:spcBef>
                <a:spcPts val="0"/>
              </a:spcBef>
              <a:spcAft>
                <a:spcPts val="0"/>
              </a:spcAft>
              <a:buSzPts val="1400"/>
              <a:buNone/>
            </a:pPr>
            <a:r>
              <a:rPr lang="en-US" sz="1300" dirty="0"/>
              <a:t>We don’t want conflicts yet 😉</a:t>
            </a:r>
            <a:endParaRPr sz="1200" dirty="0"/>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0" y="2439025"/>
            <a:ext cx="3282464" cy="177899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19167832">
            <a:off x="693011" y="407283"/>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2410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2</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87080" y="1655215"/>
            <a:ext cx="5569840" cy="301869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7576177">
            <a:off x="6002711" y="3428209"/>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8243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2</a:t>
            </a:r>
            <a:endParaRPr dirty="0"/>
          </a:p>
        </p:txBody>
      </p:sp>
      <p:sp>
        <p:nvSpPr>
          <p:cNvPr id="877" name="Google Shape;877;p47"/>
          <p:cNvSpPr txBox="1">
            <a:spLocks noGrp="1"/>
          </p:cNvSpPr>
          <p:nvPr>
            <p:ph type="subTitle" idx="2"/>
          </p:nvPr>
        </p:nvSpPr>
        <p:spPr>
          <a:xfrm>
            <a:off x="1482330" y="2519963"/>
            <a:ext cx="308967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 </a:t>
            </a:r>
            <a:r>
              <a:rPr lang="en-US" sz="1800" b="1" dirty="0">
                <a:solidFill>
                  <a:srgbClr val="7EEEF3"/>
                </a:solidFill>
                <a:latin typeface="JetBrains Mono" panose="02000009000000000000" pitchFamily="49" charset="0"/>
                <a:cs typeface="JetBrains Mono" panose="02000009000000000000" pitchFamily="49" charset="0"/>
              </a:rPr>
              <a:t>D</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7EEEF3"/>
                </a:solidFill>
                <a:latin typeface="JetBrains Mono" panose="02000009000000000000" pitchFamily="49" charset="0"/>
                <a:cs typeface="JetBrains Mono" panose="02000009000000000000" pitchFamily="49" charset="0"/>
              </a:rPr>
              <a:t>D</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2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a:off x="7570706" y="56779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7;p47">
            <a:extLst>
              <a:ext uri="{FF2B5EF4-FFF2-40B4-BE49-F238E27FC236}">
                <a16:creationId xmlns:a16="http://schemas.microsoft.com/office/drawing/2014/main" id="{EC75390C-F675-4756-97B2-A6F9802F8FAA}"/>
              </a:ext>
            </a:extLst>
          </p:cNvPr>
          <p:cNvSpPr txBox="1">
            <a:spLocks/>
          </p:cNvSpPr>
          <p:nvPr/>
        </p:nvSpPr>
        <p:spPr>
          <a:xfrm>
            <a:off x="4873602" y="2496744"/>
            <a:ext cx="3089670"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 </a:t>
            </a:r>
            <a:r>
              <a:rPr lang="en-US" sz="1800" b="1" dirty="0">
                <a:solidFill>
                  <a:srgbClr val="7EEEF3"/>
                </a:solidFill>
                <a:latin typeface="JetBrains Mono" panose="02000009000000000000" pitchFamily="49" charset="0"/>
                <a:cs typeface="JetBrains Mono" panose="02000009000000000000" pitchFamily="49" charset="0"/>
              </a:rPr>
              <a:t>E</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a:t>
            </a:r>
            <a:r>
              <a:rPr lang="en-US" sz="1800" b="1" dirty="0">
                <a:solidFill>
                  <a:srgbClr val="F8FF41"/>
                </a:solidFill>
                <a:latin typeface="JetBrains Mono" panose="02000009000000000000" pitchFamily="49" charset="0"/>
                <a:cs typeface="JetBrains Mono" panose="02000009000000000000" pitchFamily="49" charset="0"/>
              </a:rPr>
              <a:t> </a:t>
            </a:r>
            <a:r>
              <a:rPr lang="en-US" sz="1800" b="1" dirty="0">
                <a:solidFill>
                  <a:srgbClr val="7EEEF3"/>
                </a:solidFill>
                <a:latin typeface="JetBrains Mono" panose="02000009000000000000" pitchFamily="49" charset="0"/>
                <a:cs typeface="JetBrains Mono" panose="02000009000000000000" pitchFamily="49" charset="0"/>
              </a:rPr>
              <a:t>E</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log --graph </a:t>
            </a:r>
          </a:p>
          <a:p>
            <a:pPr marL="0" indent="0">
              <a:buClr>
                <a:srgbClr val="273D40"/>
              </a:buClr>
              <a:buSzPts val="600"/>
              <a:buFont typeface="Arial"/>
              <a:buNone/>
            </a:pPr>
            <a:r>
              <a:rPr lang="en-US" sz="1800" b="1" dirty="0">
                <a:solidFill>
                  <a:schemeClr val="bg1"/>
                </a:solidFill>
                <a:latin typeface="JetBrains Mono" panose="02000009000000000000" pitchFamily="49" charset="0"/>
                <a:cs typeface="JetBrains Mono" panose="02000009000000000000" pitchFamily="49" charset="0"/>
              </a:rPr>
              <a:t>--</a:t>
            </a:r>
            <a:r>
              <a:rPr lang="en-US" sz="1800" b="1" dirty="0" err="1">
                <a:solidFill>
                  <a:schemeClr val="bg1"/>
                </a:solidFill>
                <a:latin typeface="JetBrains Mono" panose="02000009000000000000" pitchFamily="49" charset="0"/>
                <a:cs typeface="JetBrains Mono" panose="02000009000000000000" pitchFamily="49" charset="0"/>
              </a:rPr>
              <a:t>oneline</a:t>
            </a:r>
            <a:r>
              <a:rPr lang="en-US" sz="1800" b="1" dirty="0">
                <a:solidFill>
                  <a:schemeClr val="bg1"/>
                </a:solidFill>
                <a:latin typeface="JetBrains Mono" panose="02000009000000000000" pitchFamily="49" charset="0"/>
                <a:cs typeface="JetBrains Mono" panose="02000009000000000000" pitchFamily="49" charset="0"/>
              </a:rPr>
              <a:t> --parents</a:t>
            </a:r>
          </a:p>
        </p:txBody>
      </p:sp>
    </p:spTree>
    <p:extLst>
      <p:ext uri="{BB962C8B-B14F-4D97-AF65-F5344CB8AC3E}">
        <p14:creationId xmlns:p14="http://schemas.microsoft.com/office/powerpoint/2010/main" val="21580520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9864373">
            <a:off x="7226155" y="707476"/>
            <a:ext cx="1272388" cy="850700"/>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866;p46">
            <a:extLst>
              <a:ext uri="{FF2B5EF4-FFF2-40B4-BE49-F238E27FC236}">
                <a16:creationId xmlns:a16="http://schemas.microsoft.com/office/drawing/2014/main" id="{6C1F5AD8-E23E-7AD8-3330-7EB7F166CF67}"/>
              </a:ext>
            </a:extLst>
          </p:cNvPr>
          <p:cNvSpPr txBox="1">
            <a:spLocks noGrp="1"/>
          </p:cNvSpPr>
          <p:nvPr>
            <p:ph type="title"/>
          </p:nvPr>
        </p:nvSpPr>
        <p:spPr>
          <a:xfrm>
            <a:off x="711175" y="904932"/>
            <a:ext cx="3988572"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dirty="0">
                <a:solidFill>
                  <a:srgbClr val="FFFF00"/>
                </a:solidFill>
                <a:latin typeface="Jockey One" panose="020B0604020202020204" charset="-18"/>
              </a:rPr>
              <a:t>Combining Your Work:</a:t>
            </a:r>
            <a:endParaRPr sz="3300" dirty="0">
              <a:solidFill>
                <a:srgbClr val="FFFF00"/>
              </a:solidFill>
              <a:latin typeface="Jockey One" panose="020B0604020202020204" charset="-18"/>
            </a:endParaRPr>
          </a:p>
        </p:txBody>
      </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290763" y="3624902"/>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2800" b="1" dirty="0">
                <a:solidFill>
                  <a:srgbClr val="7EEEF3"/>
                </a:solidFill>
                <a:latin typeface="Tomorrow" panose="020B0604020202020204" charset="0"/>
              </a:rPr>
              <a:t>merge</a:t>
            </a:r>
          </a:p>
        </p:txBody>
      </p:sp>
      <p:grpSp>
        <p:nvGrpSpPr>
          <p:cNvPr id="622" name="Google Shape;795;p45">
            <a:extLst>
              <a:ext uri="{FF2B5EF4-FFF2-40B4-BE49-F238E27FC236}">
                <a16:creationId xmlns:a16="http://schemas.microsoft.com/office/drawing/2014/main" id="{CBF1BA68-46AC-0074-80CE-5FA9B2E08C6D}"/>
              </a:ext>
            </a:extLst>
          </p:cNvPr>
          <p:cNvGrpSpPr/>
          <p:nvPr/>
        </p:nvGrpSpPr>
        <p:grpSpPr>
          <a:xfrm>
            <a:off x="2234972" y="2422843"/>
            <a:ext cx="1119167" cy="1239844"/>
            <a:chOff x="2196125" y="1593950"/>
            <a:chExt cx="1096900" cy="1215176"/>
          </a:xfrm>
        </p:grpSpPr>
        <p:sp>
          <p:nvSpPr>
            <p:cNvPr id="623" name="Google Shape;796;p45">
              <a:extLst>
                <a:ext uri="{FF2B5EF4-FFF2-40B4-BE49-F238E27FC236}">
                  <a16:creationId xmlns:a16="http://schemas.microsoft.com/office/drawing/2014/main" id="{69D92D0B-0B0C-2F88-C30F-B27AB6DD50A8}"/>
                </a:ext>
              </a:extLst>
            </p:cNvPr>
            <p:cNvSpPr/>
            <p:nvPr/>
          </p:nvSpPr>
          <p:spPr>
            <a:xfrm>
              <a:off x="3081313" y="1718382"/>
              <a:ext cx="189985" cy="175933"/>
            </a:xfrm>
            <a:custGeom>
              <a:avLst/>
              <a:gdLst/>
              <a:ahLst/>
              <a:cxnLst/>
              <a:rect l="l" t="t" r="r" b="b"/>
              <a:pathLst>
                <a:path w="5124" h="4745" extrusionOk="0">
                  <a:moveTo>
                    <a:pt x="2688" y="1"/>
                  </a:moveTo>
                  <a:lnTo>
                    <a:pt x="2662" y="559"/>
                  </a:lnTo>
                  <a:cubicBezTo>
                    <a:pt x="3407" y="613"/>
                    <a:pt x="4126" y="1198"/>
                    <a:pt x="4325" y="1917"/>
                  </a:cubicBezTo>
                  <a:cubicBezTo>
                    <a:pt x="4518" y="2635"/>
                    <a:pt x="4186" y="3494"/>
                    <a:pt x="3547" y="3913"/>
                  </a:cubicBezTo>
                  <a:cubicBezTo>
                    <a:pt x="3253" y="4090"/>
                    <a:pt x="2903" y="4180"/>
                    <a:pt x="2552" y="4180"/>
                  </a:cubicBezTo>
                  <a:cubicBezTo>
                    <a:pt x="2140" y="4180"/>
                    <a:pt x="1728" y="4055"/>
                    <a:pt x="1411" y="3800"/>
                  </a:cubicBezTo>
                  <a:cubicBezTo>
                    <a:pt x="832" y="3301"/>
                    <a:pt x="606" y="2416"/>
                    <a:pt x="859" y="1724"/>
                  </a:cubicBezTo>
                  <a:cubicBezTo>
                    <a:pt x="1025" y="1331"/>
                    <a:pt x="1298" y="1032"/>
                    <a:pt x="1631" y="892"/>
                  </a:cubicBezTo>
                  <a:lnTo>
                    <a:pt x="1411" y="367"/>
                  </a:lnTo>
                  <a:cubicBezTo>
                    <a:pt x="939" y="586"/>
                    <a:pt x="553" y="999"/>
                    <a:pt x="360" y="1531"/>
                  </a:cubicBezTo>
                  <a:cubicBezTo>
                    <a:pt x="0" y="2443"/>
                    <a:pt x="300" y="3580"/>
                    <a:pt x="1078" y="4219"/>
                  </a:cubicBezTo>
                  <a:cubicBezTo>
                    <a:pt x="1497" y="4578"/>
                    <a:pt x="2023" y="4745"/>
                    <a:pt x="2575" y="4745"/>
                  </a:cubicBezTo>
                  <a:cubicBezTo>
                    <a:pt x="3021" y="4745"/>
                    <a:pt x="3460" y="4605"/>
                    <a:pt x="3853" y="4385"/>
                  </a:cubicBezTo>
                  <a:cubicBezTo>
                    <a:pt x="4685" y="3827"/>
                    <a:pt x="5124" y="2749"/>
                    <a:pt x="4851" y="1777"/>
                  </a:cubicBezTo>
                  <a:cubicBezTo>
                    <a:pt x="4598" y="806"/>
                    <a:pt x="3687" y="60"/>
                    <a:pt x="2688" y="1"/>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97;p45">
              <a:extLst>
                <a:ext uri="{FF2B5EF4-FFF2-40B4-BE49-F238E27FC236}">
                  <a16:creationId xmlns:a16="http://schemas.microsoft.com/office/drawing/2014/main" id="{CF2D28CF-D3C5-7D7F-983D-47CBAC1E369F}"/>
                </a:ext>
              </a:extLst>
            </p:cNvPr>
            <p:cNvSpPr/>
            <p:nvPr/>
          </p:nvSpPr>
          <p:spPr>
            <a:xfrm>
              <a:off x="2879759" y="1884896"/>
              <a:ext cx="413266" cy="726867"/>
            </a:xfrm>
            <a:custGeom>
              <a:avLst/>
              <a:gdLst/>
              <a:ahLst/>
              <a:cxnLst/>
              <a:rect l="l" t="t" r="r" b="b"/>
              <a:pathLst>
                <a:path w="11146" h="19604" extrusionOk="0">
                  <a:moveTo>
                    <a:pt x="9455" y="1"/>
                  </a:moveTo>
                  <a:lnTo>
                    <a:pt x="8870" y="367"/>
                  </a:lnTo>
                  <a:cubicBezTo>
                    <a:pt x="9841" y="1831"/>
                    <a:pt x="10367" y="3660"/>
                    <a:pt x="10427" y="5630"/>
                  </a:cubicBezTo>
                  <a:cubicBezTo>
                    <a:pt x="10480" y="7380"/>
                    <a:pt x="10147" y="9236"/>
                    <a:pt x="9455" y="11119"/>
                  </a:cubicBezTo>
                  <a:cubicBezTo>
                    <a:pt x="8624" y="13448"/>
                    <a:pt x="7432" y="15278"/>
                    <a:pt x="5935" y="16635"/>
                  </a:cubicBezTo>
                  <a:cubicBezTo>
                    <a:pt x="5157" y="17361"/>
                    <a:pt x="4239" y="17913"/>
                    <a:pt x="3327" y="18299"/>
                  </a:cubicBezTo>
                  <a:cubicBezTo>
                    <a:pt x="2495" y="18665"/>
                    <a:pt x="1637" y="18858"/>
                    <a:pt x="779" y="18911"/>
                  </a:cubicBezTo>
                  <a:cubicBezTo>
                    <a:pt x="526" y="18938"/>
                    <a:pt x="280" y="18938"/>
                    <a:pt x="27" y="18938"/>
                  </a:cubicBezTo>
                  <a:lnTo>
                    <a:pt x="0" y="19603"/>
                  </a:lnTo>
                  <a:lnTo>
                    <a:pt x="333" y="19603"/>
                  </a:lnTo>
                  <a:cubicBezTo>
                    <a:pt x="499" y="19603"/>
                    <a:pt x="665" y="19603"/>
                    <a:pt x="832" y="19576"/>
                  </a:cubicBezTo>
                  <a:cubicBezTo>
                    <a:pt x="1690" y="19523"/>
                    <a:pt x="2549" y="19330"/>
                    <a:pt x="3407" y="18998"/>
                  </a:cubicBezTo>
                  <a:cubicBezTo>
                    <a:pt x="4465" y="18578"/>
                    <a:pt x="5490" y="17940"/>
                    <a:pt x="6375" y="17134"/>
                  </a:cubicBezTo>
                  <a:cubicBezTo>
                    <a:pt x="7958" y="15724"/>
                    <a:pt x="9202" y="13781"/>
                    <a:pt x="10094" y="11372"/>
                  </a:cubicBezTo>
                  <a:cubicBezTo>
                    <a:pt x="10813" y="9376"/>
                    <a:pt x="11145" y="7433"/>
                    <a:pt x="11092" y="5603"/>
                  </a:cubicBezTo>
                  <a:cubicBezTo>
                    <a:pt x="11032" y="3527"/>
                    <a:pt x="10480" y="1584"/>
                    <a:pt x="9455"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98;p45">
              <a:extLst>
                <a:ext uri="{FF2B5EF4-FFF2-40B4-BE49-F238E27FC236}">
                  <a16:creationId xmlns:a16="http://schemas.microsoft.com/office/drawing/2014/main" id="{36A67AB2-399C-6CBA-2F90-7CB0374198D5}"/>
                </a:ext>
              </a:extLst>
            </p:cNvPr>
            <p:cNvSpPr/>
            <p:nvPr/>
          </p:nvSpPr>
          <p:spPr>
            <a:xfrm>
              <a:off x="2908606" y="2563339"/>
              <a:ext cx="97477" cy="47422"/>
            </a:xfrm>
            <a:custGeom>
              <a:avLst/>
              <a:gdLst/>
              <a:ahLst/>
              <a:cxnLst/>
              <a:rect l="l" t="t" r="r" b="b"/>
              <a:pathLst>
                <a:path w="2629" h="1279" extrusionOk="0">
                  <a:moveTo>
                    <a:pt x="2549" y="1"/>
                  </a:moveTo>
                  <a:cubicBezTo>
                    <a:pt x="1717" y="367"/>
                    <a:pt x="859" y="560"/>
                    <a:pt x="1" y="613"/>
                  </a:cubicBezTo>
                  <a:cubicBezTo>
                    <a:pt x="1" y="833"/>
                    <a:pt x="27" y="1059"/>
                    <a:pt x="54" y="1278"/>
                  </a:cubicBezTo>
                  <a:cubicBezTo>
                    <a:pt x="912" y="1225"/>
                    <a:pt x="1771" y="1032"/>
                    <a:pt x="2629" y="700"/>
                  </a:cubicBezTo>
                  <a:cubicBezTo>
                    <a:pt x="2602" y="447"/>
                    <a:pt x="2576" y="227"/>
                    <a:pt x="2549"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799;p45">
              <a:extLst>
                <a:ext uri="{FF2B5EF4-FFF2-40B4-BE49-F238E27FC236}">
                  <a16:creationId xmlns:a16="http://schemas.microsoft.com/office/drawing/2014/main" id="{6436D588-977F-2AC2-5B59-90EE2B9D0863}"/>
                </a:ext>
              </a:extLst>
            </p:cNvPr>
            <p:cNvSpPr/>
            <p:nvPr/>
          </p:nvSpPr>
          <p:spPr>
            <a:xfrm>
              <a:off x="3180977" y="1867173"/>
              <a:ext cx="105856" cy="84277"/>
            </a:xfrm>
            <a:custGeom>
              <a:avLst/>
              <a:gdLst/>
              <a:ahLst/>
              <a:cxnLst/>
              <a:rect l="l" t="t" r="r" b="b"/>
              <a:pathLst>
                <a:path w="2855" h="2273" extrusionOk="0">
                  <a:moveTo>
                    <a:pt x="1745" y="1"/>
                  </a:moveTo>
                  <a:cubicBezTo>
                    <a:pt x="1614" y="1"/>
                    <a:pt x="1482" y="31"/>
                    <a:pt x="1358" y="93"/>
                  </a:cubicBezTo>
                  <a:lnTo>
                    <a:pt x="440" y="565"/>
                  </a:lnTo>
                  <a:cubicBezTo>
                    <a:pt x="140" y="732"/>
                    <a:pt x="0" y="1118"/>
                    <a:pt x="140" y="1424"/>
                  </a:cubicBezTo>
                  <a:lnTo>
                    <a:pt x="333" y="1896"/>
                  </a:lnTo>
                  <a:cubicBezTo>
                    <a:pt x="452" y="2133"/>
                    <a:pt x="696" y="2272"/>
                    <a:pt x="946" y="2272"/>
                  </a:cubicBezTo>
                  <a:cubicBezTo>
                    <a:pt x="1047" y="2272"/>
                    <a:pt x="1149" y="2250"/>
                    <a:pt x="1245" y="2202"/>
                  </a:cubicBezTo>
                  <a:lnTo>
                    <a:pt x="2356" y="1677"/>
                  </a:lnTo>
                  <a:cubicBezTo>
                    <a:pt x="2715" y="1510"/>
                    <a:pt x="2855" y="1064"/>
                    <a:pt x="2662" y="732"/>
                  </a:cubicBezTo>
                  <a:lnTo>
                    <a:pt x="2436" y="399"/>
                  </a:lnTo>
                  <a:cubicBezTo>
                    <a:pt x="2287" y="137"/>
                    <a:pt x="2021" y="1"/>
                    <a:pt x="1745"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00;p45">
              <a:extLst>
                <a:ext uri="{FF2B5EF4-FFF2-40B4-BE49-F238E27FC236}">
                  <a16:creationId xmlns:a16="http://schemas.microsoft.com/office/drawing/2014/main" id="{4FC94A78-8769-C043-D92C-3626E4B1CE60}"/>
                </a:ext>
              </a:extLst>
            </p:cNvPr>
            <p:cNvSpPr/>
            <p:nvPr/>
          </p:nvSpPr>
          <p:spPr>
            <a:xfrm>
              <a:off x="2637236" y="2339354"/>
              <a:ext cx="158173" cy="436958"/>
            </a:xfrm>
            <a:custGeom>
              <a:avLst/>
              <a:gdLst/>
              <a:ahLst/>
              <a:cxnLst/>
              <a:rect l="l" t="t" r="r" b="b"/>
              <a:pathLst>
                <a:path w="4266" h="11785" extrusionOk="0">
                  <a:moveTo>
                    <a:pt x="3993" y="0"/>
                  </a:moveTo>
                  <a:lnTo>
                    <a:pt x="3188" y="193"/>
                  </a:lnTo>
                  <a:cubicBezTo>
                    <a:pt x="3214" y="306"/>
                    <a:pt x="3241" y="419"/>
                    <a:pt x="3241" y="552"/>
                  </a:cubicBezTo>
                  <a:cubicBezTo>
                    <a:pt x="3407" y="1358"/>
                    <a:pt x="3434" y="2216"/>
                    <a:pt x="3327" y="3048"/>
                  </a:cubicBezTo>
                  <a:cubicBezTo>
                    <a:pt x="3161" y="4245"/>
                    <a:pt x="2715" y="5376"/>
                    <a:pt x="2050" y="6348"/>
                  </a:cubicBezTo>
                  <a:cubicBezTo>
                    <a:pt x="1883" y="6574"/>
                    <a:pt x="1690" y="6794"/>
                    <a:pt x="1524" y="7040"/>
                  </a:cubicBezTo>
                  <a:cubicBezTo>
                    <a:pt x="1105" y="7539"/>
                    <a:pt x="692" y="8098"/>
                    <a:pt x="413" y="8737"/>
                  </a:cubicBezTo>
                  <a:cubicBezTo>
                    <a:pt x="0" y="9701"/>
                    <a:pt x="54" y="11092"/>
                    <a:pt x="965" y="11784"/>
                  </a:cubicBezTo>
                  <a:lnTo>
                    <a:pt x="1464" y="11119"/>
                  </a:lnTo>
                  <a:cubicBezTo>
                    <a:pt x="885" y="10673"/>
                    <a:pt x="885" y="9735"/>
                    <a:pt x="1191" y="9036"/>
                  </a:cubicBezTo>
                  <a:cubicBezTo>
                    <a:pt x="1411" y="8510"/>
                    <a:pt x="1770" y="8038"/>
                    <a:pt x="2163" y="7539"/>
                  </a:cubicBezTo>
                  <a:cubicBezTo>
                    <a:pt x="2356" y="7319"/>
                    <a:pt x="2549" y="7073"/>
                    <a:pt x="2715" y="6820"/>
                  </a:cubicBezTo>
                  <a:cubicBezTo>
                    <a:pt x="3460" y="5769"/>
                    <a:pt x="3933" y="4545"/>
                    <a:pt x="4126" y="3274"/>
                  </a:cubicBezTo>
                  <a:cubicBezTo>
                    <a:pt x="4265" y="2276"/>
                    <a:pt x="4265" y="1251"/>
                    <a:pt x="4046" y="253"/>
                  </a:cubicBezTo>
                  <a:cubicBezTo>
                    <a:pt x="4019" y="167"/>
                    <a:pt x="4019" y="87"/>
                    <a:pt x="3993" y="0"/>
                  </a:cubicBez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01;p45">
              <a:extLst>
                <a:ext uri="{FF2B5EF4-FFF2-40B4-BE49-F238E27FC236}">
                  <a16:creationId xmlns:a16="http://schemas.microsoft.com/office/drawing/2014/main" id="{04C9AC81-8FB8-98F6-4308-335EE22BEA2D}"/>
                </a:ext>
              </a:extLst>
            </p:cNvPr>
            <p:cNvSpPr/>
            <p:nvPr/>
          </p:nvSpPr>
          <p:spPr>
            <a:xfrm>
              <a:off x="2757367" y="2348735"/>
              <a:ext cx="38042" cy="112197"/>
            </a:xfrm>
            <a:custGeom>
              <a:avLst/>
              <a:gdLst/>
              <a:ahLst/>
              <a:cxnLst/>
              <a:rect l="l" t="t" r="r" b="b"/>
              <a:pathLst>
                <a:path w="1026" h="3026" extrusionOk="0">
                  <a:moveTo>
                    <a:pt x="806" y="0"/>
                  </a:moveTo>
                  <a:cubicBezTo>
                    <a:pt x="613" y="0"/>
                    <a:pt x="447" y="53"/>
                    <a:pt x="280" y="107"/>
                  </a:cubicBezTo>
                  <a:cubicBezTo>
                    <a:pt x="194" y="166"/>
                    <a:pt x="87" y="220"/>
                    <a:pt x="1" y="299"/>
                  </a:cubicBezTo>
                  <a:cubicBezTo>
                    <a:pt x="167" y="1105"/>
                    <a:pt x="194" y="1963"/>
                    <a:pt x="87" y="2795"/>
                  </a:cubicBezTo>
                  <a:cubicBezTo>
                    <a:pt x="281" y="2941"/>
                    <a:pt x="541" y="3026"/>
                    <a:pt x="787" y="3026"/>
                  </a:cubicBezTo>
                  <a:cubicBezTo>
                    <a:pt x="820" y="3026"/>
                    <a:pt x="853" y="3024"/>
                    <a:pt x="886" y="3021"/>
                  </a:cubicBezTo>
                  <a:cubicBezTo>
                    <a:pt x="1025" y="2023"/>
                    <a:pt x="1025" y="998"/>
                    <a:pt x="806"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02;p45">
              <a:extLst>
                <a:ext uri="{FF2B5EF4-FFF2-40B4-BE49-F238E27FC236}">
                  <a16:creationId xmlns:a16="http://schemas.microsoft.com/office/drawing/2014/main" id="{52A5932E-795E-0282-2BE6-3E59AD20C70B}"/>
                </a:ext>
              </a:extLst>
            </p:cNvPr>
            <p:cNvSpPr/>
            <p:nvPr/>
          </p:nvSpPr>
          <p:spPr>
            <a:xfrm>
              <a:off x="2420110" y="1876776"/>
              <a:ext cx="651860" cy="526241"/>
            </a:xfrm>
            <a:custGeom>
              <a:avLst/>
              <a:gdLst/>
              <a:ahLst/>
              <a:cxnLst/>
              <a:rect l="l" t="t" r="r" b="b"/>
              <a:pathLst>
                <a:path w="17581" h="14193" extrusionOk="0">
                  <a:moveTo>
                    <a:pt x="17195" y="0"/>
                  </a:moveTo>
                  <a:lnTo>
                    <a:pt x="394" y="280"/>
                  </a:lnTo>
                  <a:lnTo>
                    <a:pt x="1" y="10839"/>
                  </a:lnTo>
                  <a:cubicBezTo>
                    <a:pt x="1" y="12696"/>
                    <a:pt x="1498" y="14193"/>
                    <a:pt x="3328" y="14193"/>
                  </a:cubicBezTo>
                  <a:lnTo>
                    <a:pt x="14254" y="14193"/>
                  </a:lnTo>
                  <a:cubicBezTo>
                    <a:pt x="16083" y="14193"/>
                    <a:pt x="17580" y="12696"/>
                    <a:pt x="17580" y="10839"/>
                  </a:cubicBezTo>
                  <a:lnTo>
                    <a:pt x="17195" y="0"/>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03;p45">
              <a:extLst>
                <a:ext uri="{FF2B5EF4-FFF2-40B4-BE49-F238E27FC236}">
                  <a16:creationId xmlns:a16="http://schemas.microsoft.com/office/drawing/2014/main" id="{4A6C2794-3290-5DFF-25B6-D319AF734443}"/>
                </a:ext>
              </a:extLst>
            </p:cNvPr>
            <p:cNvSpPr/>
            <p:nvPr/>
          </p:nvSpPr>
          <p:spPr>
            <a:xfrm>
              <a:off x="2434681" y="1831616"/>
              <a:ext cx="622976" cy="105337"/>
            </a:xfrm>
            <a:custGeom>
              <a:avLst/>
              <a:gdLst/>
              <a:ahLst/>
              <a:cxnLst/>
              <a:rect l="l" t="t" r="r" b="b"/>
              <a:pathLst>
                <a:path w="16802" h="2841" extrusionOk="0">
                  <a:moveTo>
                    <a:pt x="8291" y="1"/>
                  </a:moveTo>
                  <a:cubicBezTo>
                    <a:pt x="2356" y="1"/>
                    <a:pt x="1" y="1498"/>
                    <a:pt x="1" y="1498"/>
                  </a:cubicBezTo>
                  <a:cubicBezTo>
                    <a:pt x="2700" y="2494"/>
                    <a:pt x="5400" y="2840"/>
                    <a:pt x="7813" y="2840"/>
                  </a:cubicBezTo>
                  <a:cubicBezTo>
                    <a:pt x="8075" y="2840"/>
                    <a:pt x="8335" y="2836"/>
                    <a:pt x="8591" y="2829"/>
                  </a:cubicBezTo>
                  <a:cubicBezTo>
                    <a:pt x="13308" y="2662"/>
                    <a:pt x="16802" y="1218"/>
                    <a:pt x="16802" y="1218"/>
                  </a:cubicBezTo>
                  <a:cubicBezTo>
                    <a:pt x="16802" y="1218"/>
                    <a:pt x="14246" y="1"/>
                    <a:pt x="8291"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04;p45">
              <a:extLst>
                <a:ext uri="{FF2B5EF4-FFF2-40B4-BE49-F238E27FC236}">
                  <a16:creationId xmlns:a16="http://schemas.microsoft.com/office/drawing/2014/main" id="{21116D3C-FE16-13CA-FC40-204AFCAC0057}"/>
                </a:ext>
              </a:extLst>
            </p:cNvPr>
            <p:cNvSpPr/>
            <p:nvPr/>
          </p:nvSpPr>
          <p:spPr>
            <a:xfrm>
              <a:off x="2431493" y="1593950"/>
              <a:ext cx="628130" cy="344524"/>
            </a:xfrm>
            <a:custGeom>
              <a:avLst/>
              <a:gdLst/>
              <a:ahLst/>
              <a:cxnLst/>
              <a:rect l="l" t="t" r="r" b="b"/>
              <a:pathLst>
                <a:path w="16941" h="9292" extrusionOk="0">
                  <a:moveTo>
                    <a:pt x="8287" y="86"/>
                  </a:moveTo>
                  <a:cubicBezTo>
                    <a:pt x="10863" y="86"/>
                    <a:pt x="12959" y="837"/>
                    <a:pt x="14499" y="2305"/>
                  </a:cubicBezTo>
                  <a:cubicBezTo>
                    <a:pt x="16249" y="3995"/>
                    <a:pt x="16861" y="6218"/>
                    <a:pt x="16828" y="7602"/>
                  </a:cubicBezTo>
                  <a:cubicBezTo>
                    <a:pt x="16581" y="7741"/>
                    <a:pt x="13893" y="8959"/>
                    <a:pt x="8677" y="9179"/>
                  </a:cubicBezTo>
                  <a:cubicBezTo>
                    <a:pt x="8249" y="9199"/>
                    <a:pt x="7837" y="9209"/>
                    <a:pt x="7440" y="9209"/>
                  </a:cubicBezTo>
                  <a:cubicBezTo>
                    <a:pt x="2965" y="9209"/>
                    <a:pt x="396" y="8003"/>
                    <a:pt x="140" y="7881"/>
                  </a:cubicBezTo>
                  <a:cubicBezTo>
                    <a:pt x="140" y="7655"/>
                    <a:pt x="140" y="5938"/>
                    <a:pt x="972" y="4188"/>
                  </a:cubicBezTo>
                  <a:cubicBezTo>
                    <a:pt x="1750" y="2445"/>
                    <a:pt x="3520" y="362"/>
                    <a:pt x="7379" y="116"/>
                  </a:cubicBezTo>
                  <a:cubicBezTo>
                    <a:pt x="7688" y="96"/>
                    <a:pt x="7990" y="86"/>
                    <a:pt x="8287" y="86"/>
                  </a:cubicBezTo>
                  <a:close/>
                  <a:moveTo>
                    <a:pt x="8263" y="0"/>
                  </a:moveTo>
                  <a:cubicBezTo>
                    <a:pt x="7964" y="0"/>
                    <a:pt x="7658" y="10"/>
                    <a:pt x="7346" y="30"/>
                  </a:cubicBezTo>
                  <a:cubicBezTo>
                    <a:pt x="3467" y="282"/>
                    <a:pt x="1690" y="2392"/>
                    <a:pt x="892" y="4135"/>
                  </a:cubicBezTo>
                  <a:cubicBezTo>
                    <a:pt x="0" y="6018"/>
                    <a:pt x="60" y="7881"/>
                    <a:pt x="60" y="7908"/>
                  </a:cubicBezTo>
                  <a:cubicBezTo>
                    <a:pt x="60" y="7908"/>
                    <a:pt x="60" y="7934"/>
                    <a:pt x="87" y="7934"/>
                  </a:cubicBezTo>
                  <a:cubicBezTo>
                    <a:pt x="113" y="7934"/>
                    <a:pt x="2721" y="9292"/>
                    <a:pt x="7486" y="9292"/>
                  </a:cubicBezTo>
                  <a:cubicBezTo>
                    <a:pt x="7878" y="9292"/>
                    <a:pt x="8264" y="9292"/>
                    <a:pt x="8677" y="9265"/>
                  </a:cubicBezTo>
                  <a:cubicBezTo>
                    <a:pt x="14166" y="9012"/>
                    <a:pt x="16888" y="7682"/>
                    <a:pt x="16914" y="7682"/>
                  </a:cubicBezTo>
                  <a:lnTo>
                    <a:pt x="16914" y="7628"/>
                  </a:lnTo>
                  <a:cubicBezTo>
                    <a:pt x="16941" y="6218"/>
                    <a:pt x="16329" y="3942"/>
                    <a:pt x="14559" y="2252"/>
                  </a:cubicBezTo>
                  <a:cubicBezTo>
                    <a:pt x="12988" y="759"/>
                    <a:pt x="10886" y="0"/>
                    <a:pt x="8263"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05;p45">
              <a:extLst>
                <a:ext uri="{FF2B5EF4-FFF2-40B4-BE49-F238E27FC236}">
                  <a16:creationId xmlns:a16="http://schemas.microsoft.com/office/drawing/2014/main" id="{CB9C0B8D-7A4B-D6F2-B3B8-8ADAC34C7769}"/>
                </a:ext>
              </a:extLst>
            </p:cNvPr>
            <p:cNvSpPr/>
            <p:nvPr/>
          </p:nvSpPr>
          <p:spPr>
            <a:xfrm>
              <a:off x="2715173" y="1723573"/>
              <a:ext cx="51612" cy="51575"/>
            </a:xfrm>
            <a:custGeom>
              <a:avLst/>
              <a:gdLst/>
              <a:ahLst/>
              <a:cxnLst/>
              <a:rect l="l" t="t" r="r" b="b"/>
              <a:pathLst>
                <a:path w="1392" h="1391" extrusionOk="0">
                  <a:moveTo>
                    <a:pt x="693" y="0"/>
                  </a:moveTo>
                  <a:cubicBezTo>
                    <a:pt x="307" y="0"/>
                    <a:pt x="1" y="306"/>
                    <a:pt x="1" y="692"/>
                  </a:cubicBezTo>
                  <a:cubicBezTo>
                    <a:pt x="1" y="1085"/>
                    <a:pt x="307" y="1391"/>
                    <a:pt x="693" y="1391"/>
                  </a:cubicBezTo>
                  <a:cubicBezTo>
                    <a:pt x="1086" y="1391"/>
                    <a:pt x="1392" y="1085"/>
                    <a:pt x="1392" y="692"/>
                  </a:cubicBezTo>
                  <a:cubicBezTo>
                    <a:pt x="1392" y="306"/>
                    <a:pt x="1086" y="0"/>
                    <a:pt x="69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06;p45">
              <a:extLst>
                <a:ext uri="{FF2B5EF4-FFF2-40B4-BE49-F238E27FC236}">
                  <a16:creationId xmlns:a16="http://schemas.microsoft.com/office/drawing/2014/main" id="{B714E628-FC58-B01C-187A-C35A3DE47C7E}"/>
                </a:ext>
              </a:extLst>
            </p:cNvPr>
            <p:cNvSpPr/>
            <p:nvPr/>
          </p:nvSpPr>
          <p:spPr>
            <a:xfrm>
              <a:off x="2737901" y="1744299"/>
              <a:ext cx="5191" cy="133479"/>
            </a:xfrm>
            <a:custGeom>
              <a:avLst/>
              <a:gdLst/>
              <a:ahLst/>
              <a:cxnLst/>
              <a:rect l="l" t="t" r="r" b="b"/>
              <a:pathLst>
                <a:path w="140" h="3600" extrusionOk="0">
                  <a:moveTo>
                    <a:pt x="80" y="0"/>
                  </a:moveTo>
                  <a:cubicBezTo>
                    <a:pt x="53" y="0"/>
                    <a:pt x="0" y="27"/>
                    <a:pt x="0" y="80"/>
                  </a:cubicBezTo>
                  <a:lnTo>
                    <a:pt x="0" y="3520"/>
                  </a:lnTo>
                  <a:cubicBezTo>
                    <a:pt x="0" y="3573"/>
                    <a:pt x="53" y="3600"/>
                    <a:pt x="80" y="3600"/>
                  </a:cubicBezTo>
                  <a:cubicBezTo>
                    <a:pt x="113" y="3600"/>
                    <a:pt x="140" y="3573"/>
                    <a:pt x="140" y="3520"/>
                  </a:cubicBezTo>
                  <a:lnTo>
                    <a:pt x="140" y="80"/>
                  </a:lnTo>
                  <a:cubicBezTo>
                    <a:pt x="140" y="27"/>
                    <a:pt x="113" y="0"/>
                    <a:pt x="8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07;p45">
              <a:extLst>
                <a:ext uri="{FF2B5EF4-FFF2-40B4-BE49-F238E27FC236}">
                  <a16:creationId xmlns:a16="http://schemas.microsoft.com/office/drawing/2014/main" id="{371C4F51-20E6-6B1D-CB16-D068BEB8C95B}"/>
                </a:ext>
              </a:extLst>
            </p:cNvPr>
            <p:cNvSpPr/>
            <p:nvPr/>
          </p:nvSpPr>
          <p:spPr>
            <a:xfrm>
              <a:off x="2510653" y="1676447"/>
              <a:ext cx="228249" cy="74044"/>
            </a:xfrm>
            <a:custGeom>
              <a:avLst/>
              <a:gdLst/>
              <a:ahLst/>
              <a:cxnLst/>
              <a:rect l="l" t="t" r="r" b="b"/>
              <a:pathLst>
                <a:path w="6156" h="1997" extrusionOk="0">
                  <a:moveTo>
                    <a:pt x="87" y="0"/>
                  </a:moveTo>
                  <a:lnTo>
                    <a:pt x="1" y="27"/>
                  </a:lnTo>
                  <a:cubicBezTo>
                    <a:pt x="112" y="355"/>
                    <a:pt x="483" y="493"/>
                    <a:pt x="841" y="493"/>
                  </a:cubicBezTo>
                  <a:cubicBezTo>
                    <a:pt x="934" y="493"/>
                    <a:pt x="1026" y="484"/>
                    <a:pt x="1112" y="466"/>
                  </a:cubicBezTo>
                  <a:lnTo>
                    <a:pt x="1278" y="466"/>
                  </a:lnTo>
                  <a:cubicBezTo>
                    <a:pt x="1446" y="441"/>
                    <a:pt x="1618" y="417"/>
                    <a:pt x="1784" y="417"/>
                  </a:cubicBezTo>
                  <a:cubicBezTo>
                    <a:pt x="1974" y="417"/>
                    <a:pt x="2154" y="449"/>
                    <a:pt x="2303" y="553"/>
                  </a:cubicBezTo>
                  <a:cubicBezTo>
                    <a:pt x="2443" y="666"/>
                    <a:pt x="2549" y="832"/>
                    <a:pt x="2636" y="998"/>
                  </a:cubicBezTo>
                  <a:cubicBezTo>
                    <a:pt x="2689" y="1052"/>
                    <a:pt x="2716" y="1105"/>
                    <a:pt x="2776" y="1165"/>
                  </a:cubicBezTo>
                  <a:cubicBezTo>
                    <a:pt x="3022" y="1561"/>
                    <a:pt x="3430" y="1806"/>
                    <a:pt x="3835" y="1806"/>
                  </a:cubicBezTo>
                  <a:cubicBezTo>
                    <a:pt x="3879" y="1806"/>
                    <a:pt x="3923" y="1803"/>
                    <a:pt x="3967" y="1797"/>
                  </a:cubicBezTo>
                  <a:cubicBezTo>
                    <a:pt x="4186" y="1770"/>
                    <a:pt x="4412" y="1664"/>
                    <a:pt x="4605" y="1551"/>
                  </a:cubicBezTo>
                  <a:cubicBezTo>
                    <a:pt x="4852" y="1438"/>
                    <a:pt x="5078" y="1331"/>
                    <a:pt x="5351" y="1331"/>
                  </a:cubicBezTo>
                  <a:cubicBezTo>
                    <a:pt x="5710" y="1331"/>
                    <a:pt x="6043" y="1631"/>
                    <a:pt x="6076" y="1997"/>
                  </a:cubicBezTo>
                  <a:lnTo>
                    <a:pt x="6156" y="1997"/>
                  </a:lnTo>
                  <a:cubicBezTo>
                    <a:pt x="6129" y="1577"/>
                    <a:pt x="5743" y="1245"/>
                    <a:pt x="5351" y="1245"/>
                  </a:cubicBezTo>
                  <a:cubicBezTo>
                    <a:pt x="5328" y="1242"/>
                    <a:pt x="5305" y="1241"/>
                    <a:pt x="5282" y="1241"/>
                  </a:cubicBezTo>
                  <a:cubicBezTo>
                    <a:pt x="5035" y="1241"/>
                    <a:pt x="4804" y="1367"/>
                    <a:pt x="4579" y="1464"/>
                  </a:cubicBezTo>
                  <a:cubicBezTo>
                    <a:pt x="4379" y="1577"/>
                    <a:pt x="4160" y="1690"/>
                    <a:pt x="3940" y="1717"/>
                  </a:cubicBezTo>
                  <a:cubicBezTo>
                    <a:pt x="3904" y="1722"/>
                    <a:pt x="3868" y="1724"/>
                    <a:pt x="3832" y="1724"/>
                  </a:cubicBezTo>
                  <a:cubicBezTo>
                    <a:pt x="3469" y="1724"/>
                    <a:pt x="3083" y="1486"/>
                    <a:pt x="2829" y="1105"/>
                  </a:cubicBezTo>
                  <a:cubicBezTo>
                    <a:pt x="2802" y="1052"/>
                    <a:pt x="2749" y="998"/>
                    <a:pt x="2716" y="939"/>
                  </a:cubicBezTo>
                  <a:cubicBezTo>
                    <a:pt x="2609" y="772"/>
                    <a:pt x="2523" y="606"/>
                    <a:pt x="2356" y="499"/>
                  </a:cubicBezTo>
                  <a:cubicBezTo>
                    <a:pt x="2188" y="375"/>
                    <a:pt x="1987" y="337"/>
                    <a:pt x="1777" y="337"/>
                  </a:cubicBezTo>
                  <a:cubicBezTo>
                    <a:pt x="1604" y="337"/>
                    <a:pt x="1425" y="362"/>
                    <a:pt x="1252" y="386"/>
                  </a:cubicBezTo>
                  <a:lnTo>
                    <a:pt x="1112" y="386"/>
                  </a:lnTo>
                  <a:cubicBezTo>
                    <a:pt x="1032" y="397"/>
                    <a:pt x="945" y="404"/>
                    <a:pt x="858" y="404"/>
                  </a:cubicBezTo>
                  <a:cubicBezTo>
                    <a:pt x="521" y="404"/>
                    <a:pt x="172" y="307"/>
                    <a:pt x="87"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08;p45">
              <a:extLst>
                <a:ext uri="{FF2B5EF4-FFF2-40B4-BE49-F238E27FC236}">
                  <a16:creationId xmlns:a16="http://schemas.microsoft.com/office/drawing/2014/main" id="{5965F988-612E-DC79-F7F9-2E4C4A511423}"/>
                </a:ext>
              </a:extLst>
            </p:cNvPr>
            <p:cNvSpPr/>
            <p:nvPr/>
          </p:nvSpPr>
          <p:spPr>
            <a:xfrm>
              <a:off x="2726555" y="1594061"/>
              <a:ext cx="32851" cy="156430"/>
            </a:xfrm>
            <a:custGeom>
              <a:avLst/>
              <a:gdLst/>
              <a:ahLst/>
              <a:cxnLst/>
              <a:rect l="l" t="t" r="r" b="b"/>
              <a:pathLst>
                <a:path w="886" h="4219" extrusionOk="0">
                  <a:moveTo>
                    <a:pt x="53" y="0"/>
                  </a:moveTo>
                  <a:lnTo>
                    <a:pt x="0" y="27"/>
                  </a:lnTo>
                  <a:cubicBezTo>
                    <a:pt x="53" y="226"/>
                    <a:pt x="220" y="393"/>
                    <a:pt x="359" y="526"/>
                  </a:cubicBezTo>
                  <a:cubicBezTo>
                    <a:pt x="552" y="692"/>
                    <a:pt x="719" y="858"/>
                    <a:pt x="752" y="1085"/>
                  </a:cubicBezTo>
                  <a:cubicBezTo>
                    <a:pt x="805" y="1357"/>
                    <a:pt x="612" y="1637"/>
                    <a:pt x="446" y="1890"/>
                  </a:cubicBezTo>
                  <a:lnTo>
                    <a:pt x="419" y="1943"/>
                  </a:lnTo>
                  <a:cubicBezTo>
                    <a:pt x="253" y="2189"/>
                    <a:pt x="27" y="2608"/>
                    <a:pt x="253" y="2941"/>
                  </a:cubicBezTo>
                  <a:cubicBezTo>
                    <a:pt x="306" y="3021"/>
                    <a:pt x="386" y="3081"/>
                    <a:pt x="472" y="3134"/>
                  </a:cubicBezTo>
                  <a:cubicBezTo>
                    <a:pt x="499" y="3161"/>
                    <a:pt x="526" y="3161"/>
                    <a:pt x="552" y="3187"/>
                  </a:cubicBezTo>
                  <a:cubicBezTo>
                    <a:pt x="639" y="3247"/>
                    <a:pt x="752" y="3387"/>
                    <a:pt x="752" y="3493"/>
                  </a:cubicBezTo>
                  <a:cubicBezTo>
                    <a:pt x="719" y="3606"/>
                    <a:pt x="639" y="3720"/>
                    <a:pt x="552" y="3799"/>
                  </a:cubicBezTo>
                  <a:cubicBezTo>
                    <a:pt x="446" y="3912"/>
                    <a:pt x="333" y="4052"/>
                    <a:pt x="386" y="4219"/>
                  </a:cubicBezTo>
                  <a:lnTo>
                    <a:pt x="472" y="4185"/>
                  </a:lnTo>
                  <a:cubicBezTo>
                    <a:pt x="419" y="4079"/>
                    <a:pt x="526" y="3966"/>
                    <a:pt x="612" y="3853"/>
                  </a:cubicBezTo>
                  <a:cubicBezTo>
                    <a:pt x="719" y="3746"/>
                    <a:pt x="805" y="3633"/>
                    <a:pt x="832" y="3520"/>
                  </a:cubicBezTo>
                  <a:cubicBezTo>
                    <a:pt x="832" y="3387"/>
                    <a:pt x="779" y="3247"/>
                    <a:pt x="612" y="3134"/>
                  </a:cubicBezTo>
                  <a:cubicBezTo>
                    <a:pt x="586" y="3107"/>
                    <a:pt x="552" y="3081"/>
                    <a:pt x="526" y="3054"/>
                  </a:cubicBezTo>
                  <a:cubicBezTo>
                    <a:pt x="446" y="2994"/>
                    <a:pt x="386" y="2941"/>
                    <a:pt x="333" y="2888"/>
                  </a:cubicBezTo>
                  <a:cubicBezTo>
                    <a:pt x="113" y="2582"/>
                    <a:pt x="359" y="2163"/>
                    <a:pt x="472" y="1996"/>
                  </a:cubicBezTo>
                  <a:lnTo>
                    <a:pt x="526" y="1943"/>
                  </a:lnTo>
                  <a:cubicBezTo>
                    <a:pt x="692" y="1663"/>
                    <a:pt x="885" y="1391"/>
                    <a:pt x="832" y="1058"/>
                  </a:cubicBezTo>
                  <a:cubicBezTo>
                    <a:pt x="805" y="805"/>
                    <a:pt x="612" y="639"/>
                    <a:pt x="446" y="472"/>
                  </a:cubicBezTo>
                  <a:cubicBezTo>
                    <a:pt x="280" y="333"/>
                    <a:pt x="140" y="193"/>
                    <a:pt x="5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09;p45">
              <a:extLst>
                <a:ext uri="{FF2B5EF4-FFF2-40B4-BE49-F238E27FC236}">
                  <a16:creationId xmlns:a16="http://schemas.microsoft.com/office/drawing/2014/main" id="{9A608B02-2A7C-CE6F-B480-D78120B09956}"/>
                </a:ext>
              </a:extLst>
            </p:cNvPr>
            <p:cNvSpPr/>
            <p:nvPr/>
          </p:nvSpPr>
          <p:spPr>
            <a:xfrm>
              <a:off x="2747022" y="1678412"/>
              <a:ext cx="224282" cy="74044"/>
            </a:xfrm>
            <a:custGeom>
              <a:avLst/>
              <a:gdLst/>
              <a:ahLst/>
              <a:cxnLst/>
              <a:rect l="l" t="t" r="r" b="b"/>
              <a:pathLst>
                <a:path w="6049" h="1997" extrusionOk="0">
                  <a:moveTo>
                    <a:pt x="5962" y="1"/>
                  </a:moveTo>
                  <a:cubicBezTo>
                    <a:pt x="5882" y="333"/>
                    <a:pt x="5769" y="693"/>
                    <a:pt x="5523" y="746"/>
                  </a:cubicBezTo>
                  <a:cubicBezTo>
                    <a:pt x="5499" y="750"/>
                    <a:pt x="5476" y="752"/>
                    <a:pt x="5453" y="752"/>
                  </a:cubicBezTo>
                  <a:cubicBezTo>
                    <a:pt x="5283" y="752"/>
                    <a:pt x="5134" y="649"/>
                    <a:pt x="4964" y="526"/>
                  </a:cubicBezTo>
                  <a:cubicBezTo>
                    <a:pt x="4911" y="500"/>
                    <a:pt x="4858" y="446"/>
                    <a:pt x="4798" y="413"/>
                  </a:cubicBezTo>
                  <a:cubicBezTo>
                    <a:pt x="4597" y="289"/>
                    <a:pt x="4374" y="235"/>
                    <a:pt x="4150" y="235"/>
                  </a:cubicBezTo>
                  <a:cubicBezTo>
                    <a:pt x="3628" y="235"/>
                    <a:pt x="3095" y="526"/>
                    <a:pt x="2802" y="912"/>
                  </a:cubicBezTo>
                  <a:cubicBezTo>
                    <a:pt x="2722" y="1025"/>
                    <a:pt x="2662" y="1138"/>
                    <a:pt x="2609" y="1218"/>
                  </a:cubicBezTo>
                  <a:cubicBezTo>
                    <a:pt x="2529" y="1358"/>
                    <a:pt x="2442" y="1471"/>
                    <a:pt x="2362" y="1578"/>
                  </a:cubicBezTo>
                  <a:cubicBezTo>
                    <a:pt x="2186" y="1802"/>
                    <a:pt x="1972" y="1916"/>
                    <a:pt x="1792" y="1916"/>
                  </a:cubicBezTo>
                  <a:cubicBezTo>
                    <a:pt x="1768" y="1916"/>
                    <a:pt x="1746" y="1914"/>
                    <a:pt x="1724" y="1910"/>
                  </a:cubicBezTo>
                  <a:cubicBezTo>
                    <a:pt x="1531" y="1884"/>
                    <a:pt x="1391" y="1804"/>
                    <a:pt x="1225" y="1691"/>
                  </a:cubicBezTo>
                  <a:cubicBezTo>
                    <a:pt x="1112" y="1578"/>
                    <a:pt x="945" y="1471"/>
                    <a:pt x="779" y="1445"/>
                  </a:cubicBezTo>
                  <a:cubicBezTo>
                    <a:pt x="729" y="1430"/>
                    <a:pt x="678" y="1424"/>
                    <a:pt x="627" y="1424"/>
                  </a:cubicBezTo>
                  <a:cubicBezTo>
                    <a:pt x="362" y="1424"/>
                    <a:pt x="95" y="1601"/>
                    <a:pt x="0" y="1857"/>
                  </a:cubicBezTo>
                  <a:lnTo>
                    <a:pt x="87" y="1884"/>
                  </a:lnTo>
                  <a:cubicBezTo>
                    <a:pt x="154" y="1676"/>
                    <a:pt x="402" y="1506"/>
                    <a:pt x="645" y="1506"/>
                  </a:cubicBezTo>
                  <a:cubicBezTo>
                    <a:pt x="690" y="1506"/>
                    <a:pt x="735" y="1512"/>
                    <a:pt x="779" y="1524"/>
                  </a:cubicBezTo>
                  <a:cubicBezTo>
                    <a:pt x="919" y="1551"/>
                    <a:pt x="1058" y="1664"/>
                    <a:pt x="1198" y="1744"/>
                  </a:cubicBezTo>
                  <a:cubicBezTo>
                    <a:pt x="1331" y="1857"/>
                    <a:pt x="1497" y="1970"/>
                    <a:pt x="1697" y="1997"/>
                  </a:cubicBezTo>
                  <a:lnTo>
                    <a:pt x="1777" y="1997"/>
                  </a:lnTo>
                  <a:cubicBezTo>
                    <a:pt x="1996" y="1997"/>
                    <a:pt x="2223" y="1857"/>
                    <a:pt x="2416" y="1637"/>
                  </a:cubicBezTo>
                  <a:cubicBezTo>
                    <a:pt x="2529" y="1524"/>
                    <a:pt x="2609" y="1385"/>
                    <a:pt x="2662" y="1278"/>
                  </a:cubicBezTo>
                  <a:cubicBezTo>
                    <a:pt x="2748" y="1165"/>
                    <a:pt x="2802" y="1079"/>
                    <a:pt x="2861" y="972"/>
                  </a:cubicBezTo>
                  <a:cubicBezTo>
                    <a:pt x="3150" y="605"/>
                    <a:pt x="3655" y="332"/>
                    <a:pt x="4151" y="332"/>
                  </a:cubicBezTo>
                  <a:cubicBezTo>
                    <a:pt x="4366" y="332"/>
                    <a:pt x="4578" y="383"/>
                    <a:pt x="4771" y="500"/>
                  </a:cubicBezTo>
                  <a:cubicBezTo>
                    <a:pt x="4824" y="526"/>
                    <a:pt x="4884" y="553"/>
                    <a:pt x="4938" y="613"/>
                  </a:cubicBezTo>
                  <a:cubicBezTo>
                    <a:pt x="5090" y="710"/>
                    <a:pt x="5264" y="836"/>
                    <a:pt x="5467" y="836"/>
                  </a:cubicBezTo>
                  <a:cubicBezTo>
                    <a:pt x="5485" y="836"/>
                    <a:pt x="5504" y="835"/>
                    <a:pt x="5523" y="832"/>
                  </a:cubicBezTo>
                  <a:cubicBezTo>
                    <a:pt x="5882" y="779"/>
                    <a:pt x="5989" y="247"/>
                    <a:pt x="6049" y="27"/>
                  </a:cubicBezTo>
                  <a:lnTo>
                    <a:pt x="5962" y="1"/>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10;p45">
              <a:extLst>
                <a:ext uri="{FF2B5EF4-FFF2-40B4-BE49-F238E27FC236}">
                  <a16:creationId xmlns:a16="http://schemas.microsoft.com/office/drawing/2014/main" id="{FDE5C99F-478D-CBAE-9FB2-6F337724C345}"/>
                </a:ext>
              </a:extLst>
            </p:cNvPr>
            <p:cNvSpPr/>
            <p:nvPr/>
          </p:nvSpPr>
          <p:spPr>
            <a:xfrm>
              <a:off x="2751212" y="1752233"/>
              <a:ext cx="217867" cy="157394"/>
            </a:xfrm>
            <a:custGeom>
              <a:avLst/>
              <a:gdLst/>
              <a:ahLst/>
              <a:cxnLst/>
              <a:rect l="l" t="t" r="r" b="b"/>
              <a:pathLst>
                <a:path w="5876" h="4245" extrusionOk="0">
                  <a:moveTo>
                    <a:pt x="340" y="0"/>
                  </a:moveTo>
                  <a:cubicBezTo>
                    <a:pt x="225" y="0"/>
                    <a:pt x="109" y="20"/>
                    <a:pt x="0" y="59"/>
                  </a:cubicBezTo>
                  <a:lnTo>
                    <a:pt x="54" y="146"/>
                  </a:lnTo>
                  <a:cubicBezTo>
                    <a:pt x="149" y="105"/>
                    <a:pt x="252" y="86"/>
                    <a:pt x="355" y="86"/>
                  </a:cubicBezTo>
                  <a:cubicBezTo>
                    <a:pt x="611" y="86"/>
                    <a:pt x="869" y="205"/>
                    <a:pt x="1025" y="418"/>
                  </a:cubicBezTo>
                  <a:cubicBezTo>
                    <a:pt x="1112" y="531"/>
                    <a:pt x="1165" y="645"/>
                    <a:pt x="1218" y="751"/>
                  </a:cubicBezTo>
                  <a:cubicBezTo>
                    <a:pt x="1251" y="864"/>
                    <a:pt x="1278" y="951"/>
                    <a:pt x="1331" y="1030"/>
                  </a:cubicBezTo>
                  <a:cubicBezTo>
                    <a:pt x="1555" y="1424"/>
                    <a:pt x="2012" y="1683"/>
                    <a:pt x="2477" y="1683"/>
                  </a:cubicBezTo>
                  <a:cubicBezTo>
                    <a:pt x="2539" y="1683"/>
                    <a:pt x="2601" y="1679"/>
                    <a:pt x="2662" y="1669"/>
                  </a:cubicBezTo>
                  <a:cubicBezTo>
                    <a:pt x="2855" y="1616"/>
                    <a:pt x="3021" y="1556"/>
                    <a:pt x="3188" y="1476"/>
                  </a:cubicBezTo>
                  <a:cubicBezTo>
                    <a:pt x="3327" y="1416"/>
                    <a:pt x="3467" y="1363"/>
                    <a:pt x="3607" y="1337"/>
                  </a:cubicBezTo>
                  <a:cubicBezTo>
                    <a:pt x="3690" y="1313"/>
                    <a:pt x="3778" y="1300"/>
                    <a:pt x="3866" y="1300"/>
                  </a:cubicBezTo>
                  <a:cubicBezTo>
                    <a:pt x="4104" y="1300"/>
                    <a:pt x="4337" y="1393"/>
                    <a:pt x="4439" y="1616"/>
                  </a:cubicBezTo>
                  <a:cubicBezTo>
                    <a:pt x="4518" y="1782"/>
                    <a:pt x="4465" y="1975"/>
                    <a:pt x="4412" y="2195"/>
                  </a:cubicBezTo>
                  <a:cubicBezTo>
                    <a:pt x="4352" y="2361"/>
                    <a:pt x="4299" y="2528"/>
                    <a:pt x="4325" y="2694"/>
                  </a:cubicBezTo>
                  <a:cubicBezTo>
                    <a:pt x="4379" y="3000"/>
                    <a:pt x="4632" y="3246"/>
                    <a:pt x="4938" y="3279"/>
                  </a:cubicBezTo>
                  <a:lnTo>
                    <a:pt x="5157" y="3279"/>
                  </a:lnTo>
                  <a:cubicBezTo>
                    <a:pt x="5219" y="3279"/>
                    <a:pt x="5279" y="3276"/>
                    <a:pt x="5334" y="3276"/>
                  </a:cubicBezTo>
                  <a:cubicBezTo>
                    <a:pt x="5449" y="3276"/>
                    <a:pt x="5544" y="3291"/>
                    <a:pt x="5603" y="3386"/>
                  </a:cubicBezTo>
                  <a:cubicBezTo>
                    <a:pt x="5683" y="3472"/>
                    <a:pt x="5656" y="3612"/>
                    <a:pt x="5656" y="3745"/>
                  </a:cubicBezTo>
                  <a:lnTo>
                    <a:pt x="5656" y="3805"/>
                  </a:lnTo>
                  <a:cubicBezTo>
                    <a:pt x="5630" y="3971"/>
                    <a:pt x="5683" y="4191"/>
                    <a:pt x="5849" y="4244"/>
                  </a:cubicBezTo>
                  <a:lnTo>
                    <a:pt x="5876" y="4164"/>
                  </a:lnTo>
                  <a:cubicBezTo>
                    <a:pt x="5743" y="4111"/>
                    <a:pt x="5709" y="3945"/>
                    <a:pt x="5743" y="3805"/>
                  </a:cubicBezTo>
                  <a:lnTo>
                    <a:pt x="5743" y="3745"/>
                  </a:lnTo>
                  <a:cubicBezTo>
                    <a:pt x="5743" y="3612"/>
                    <a:pt x="5769" y="3446"/>
                    <a:pt x="5683" y="3333"/>
                  </a:cubicBezTo>
                  <a:cubicBezTo>
                    <a:pt x="5577" y="3207"/>
                    <a:pt x="5441" y="3191"/>
                    <a:pt x="5297" y="3191"/>
                  </a:cubicBezTo>
                  <a:cubicBezTo>
                    <a:pt x="5251" y="3191"/>
                    <a:pt x="5204" y="3193"/>
                    <a:pt x="5157" y="3193"/>
                  </a:cubicBezTo>
                  <a:lnTo>
                    <a:pt x="4938" y="3193"/>
                  </a:lnTo>
                  <a:cubicBezTo>
                    <a:pt x="4685" y="3166"/>
                    <a:pt x="4465" y="2947"/>
                    <a:pt x="4412" y="2694"/>
                  </a:cubicBezTo>
                  <a:cubicBezTo>
                    <a:pt x="4412" y="2528"/>
                    <a:pt x="4439" y="2361"/>
                    <a:pt x="4492" y="2222"/>
                  </a:cubicBezTo>
                  <a:cubicBezTo>
                    <a:pt x="4545" y="2002"/>
                    <a:pt x="4605" y="1782"/>
                    <a:pt x="4492" y="1556"/>
                  </a:cubicBezTo>
                  <a:cubicBezTo>
                    <a:pt x="4385" y="1323"/>
                    <a:pt x="4121" y="1221"/>
                    <a:pt x="3842" y="1221"/>
                  </a:cubicBezTo>
                  <a:cubicBezTo>
                    <a:pt x="3754" y="1221"/>
                    <a:pt x="3666" y="1231"/>
                    <a:pt x="3580" y="1250"/>
                  </a:cubicBezTo>
                  <a:cubicBezTo>
                    <a:pt x="3440" y="1283"/>
                    <a:pt x="3301" y="1337"/>
                    <a:pt x="3161" y="1390"/>
                  </a:cubicBezTo>
                  <a:cubicBezTo>
                    <a:pt x="2995" y="1476"/>
                    <a:pt x="2828" y="1556"/>
                    <a:pt x="2635" y="1583"/>
                  </a:cubicBezTo>
                  <a:cubicBezTo>
                    <a:pt x="2573" y="1594"/>
                    <a:pt x="2510" y="1600"/>
                    <a:pt x="2447" y="1600"/>
                  </a:cubicBezTo>
                  <a:cubicBezTo>
                    <a:pt x="2030" y="1600"/>
                    <a:pt x="1608" y="1359"/>
                    <a:pt x="1418" y="977"/>
                  </a:cubicBezTo>
                  <a:cubicBezTo>
                    <a:pt x="1358" y="891"/>
                    <a:pt x="1331" y="811"/>
                    <a:pt x="1278" y="724"/>
                  </a:cubicBezTo>
                  <a:cubicBezTo>
                    <a:pt x="1251" y="618"/>
                    <a:pt x="1191" y="478"/>
                    <a:pt x="1112" y="365"/>
                  </a:cubicBezTo>
                  <a:cubicBezTo>
                    <a:pt x="930" y="126"/>
                    <a:pt x="635" y="0"/>
                    <a:pt x="34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11;p45">
              <a:extLst>
                <a:ext uri="{FF2B5EF4-FFF2-40B4-BE49-F238E27FC236}">
                  <a16:creationId xmlns:a16="http://schemas.microsoft.com/office/drawing/2014/main" id="{79401392-5C1F-4842-3BFF-0495ECDD3C0C}"/>
                </a:ext>
              </a:extLst>
            </p:cNvPr>
            <p:cNvSpPr/>
            <p:nvPr/>
          </p:nvSpPr>
          <p:spPr>
            <a:xfrm>
              <a:off x="2645356" y="1746857"/>
              <a:ext cx="100702" cy="189651"/>
            </a:xfrm>
            <a:custGeom>
              <a:avLst/>
              <a:gdLst/>
              <a:ahLst/>
              <a:cxnLst/>
              <a:rect l="l" t="t" r="r" b="b"/>
              <a:pathLst>
                <a:path w="2716" h="5115" extrusionOk="0">
                  <a:moveTo>
                    <a:pt x="2504" y="1"/>
                  </a:moveTo>
                  <a:cubicBezTo>
                    <a:pt x="2179" y="1"/>
                    <a:pt x="1854" y="242"/>
                    <a:pt x="1718" y="537"/>
                  </a:cubicBezTo>
                  <a:cubicBezTo>
                    <a:pt x="1551" y="929"/>
                    <a:pt x="1638" y="1368"/>
                    <a:pt x="1718" y="1675"/>
                  </a:cubicBezTo>
                  <a:lnTo>
                    <a:pt x="1744" y="1761"/>
                  </a:lnTo>
                  <a:cubicBezTo>
                    <a:pt x="1778" y="1954"/>
                    <a:pt x="1831" y="2174"/>
                    <a:pt x="1804" y="2367"/>
                  </a:cubicBezTo>
                  <a:cubicBezTo>
                    <a:pt x="1744" y="2559"/>
                    <a:pt x="1578" y="2759"/>
                    <a:pt x="1385" y="2839"/>
                  </a:cubicBezTo>
                  <a:cubicBezTo>
                    <a:pt x="1305" y="2866"/>
                    <a:pt x="1219" y="2866"/>
                    <a:pt x="1165" y="2892"/>
                  </a:cubicBezTo>
                  <a:cubicBezTo>
                    <a:pt x="1079" y="2892"/>
                    <a:pt x="1026" y="2892"/>
                    <a:pt x="946" y="2925"/>
                  </a:cubicBezTo>
                  <a:cubicBezTo>
                    <a:pt x="527" y="3032"/>
                    <a:pt x="247" y="3504"/>
                    <a:pt x="334" y="3923"/>
                  </a:cubicBezTo>
                  <a:cubicBezTo>
                    <a:pt x="360" y="4030"/>
                    <a:pt x="387" y="4143"/>
                    <a:pt x="413" y="4223"/>
                  </a:cubicBezTo>
                  <a:cubicBezTo>
                    <a:pt x="500" y="4389"/>
                    <a:pt x="553" y="4529"/>
                    <a:pt x="527" y="4695"/>
                  </a:cubicBezTo>
                  <a:cubicBezTo>
                    <a:pt x="500" y="4888"/>
                    <a:pt x="194" y="5028"/>
                    <a:pt x="1" y="5028"/>
                  </a:cubicBezTo>
                  <a:lnTo>
                    <a:pt x="1" y="5115"/>
                  </a:lnTo>
                  <a:cubicBezTo>
                    <a:pt x="221" y="5115"/>
                    <a:pt x="580" y="4948"/>
                    <a:pt x="613" y="4695"/>
                  </a:cubicBezTo>
                  <a:cubicBezTo>
                    <a:pt x="640" y="4529"/>
                    <a:pt x="553" y="4363"/>
                    <a:pt x="500" y="4196"/>
                  </a:cubicBezTo>
                  <a:cubicBezTo>
                    <a:pt x="473" y="4116"/>
                    <a:pt x="413" y="4003"/>
                    <a:pt x="413" y="3923"/>
                  </a:cubicBezTo>
                  <a:cubicBezTo>
                    <a:pt x="334" y="3531"/>
                    <a:pt x="613" y="3092"/>
                    <a:pt x="972" y="3005"/>
                  </a:cubicBezTo>
                  <a:cubicBezTo>
                    <a:pt x="1026" y="2979"/>
                    <a:pt x="1112" y="2979"/>
                    <a:pt x="1165" y="2979"/>
                  </a:cubicBezTo>
                  <a:cubicBezTo>
                    <a:pt x="1245" y="2952"/>
                    <a:pt x="1332" y="2952"/>
                    <a:pt x="1412" y="2925"/>
                  </a:cubicBezTo>
                  <a:cubicBezTo>
                    <a:pt x="1638" y="2839"/>
                    <a:pt x="1831" y="2619"/>
                    <a:pt x="1884" y="2367"/>
                  </a:cubicBezTo>
                  <a:cubicBezTo>
                    <a:pt x="1944" y="2147"/>
                    <a:pt x="1857" y="1954"/>
                    <a:pt x="1831" y="1728"/>
                  </a:cubicBezTo>
                  <a:lnTo>
                    <a:pt x="1804" y="1675"/>
                  </a:lnTo>
                  <a:cubicBezTo>
                    <a:pt x="1691" y="1202"/>
                    <a:pt x="1691" y="843"/>
                    <a:pt x="1804" y="563"/>
                  </a:cubicBezTo>
                  <a:cubicBezTo>
                    <a:pt x="1918" y="319"/>
                    <a:pt x="2197" y="87"/>
                    <a:pt x="2491" y="87"/>
                  </a:cubicBezTo>
                  <a:cubicBezTo>
                    <a:pt x="2557" y="87"/>
                    <a:pt x="2624" y="99"/>
                    <a:pt x="2689" y="124"/>
                  </a:cubicBezTo>
                  <a:lnTo>
                    <a:pt x="2716" y="38"/>
                  </a:lnTo>
                  <a:cubicBezTo>
                    <a:pt x="2646" y="13"/>
                    <a:pt x="2575" y="1"/>
                    <a:pt x="250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12;p45">
              <a:extLst>
                <a:ext uri="{FF2B5EF4-FFF2-40B4-BE49-F238E27FC236}">
                  <a16:creationId xmlns:a16="http://schemas.microsoft.com/office/drawing/2014/main" id="{855547BE-252B-7D86-FBCD-2D7F502C60A5}"/>
                </a:ext>
              </a:extLst>
            </p:cNvPr>
            <p:cNvSpPr/>
            <p:nvPr/>
          </p:nvSpPr>
          <p:spPr>
            <a:xfrm>
              <a:off x="2435683" y="1745448"/>
              <a:ext cx="305185" cy="120984"/>
            </a:xfrm>
            <a:custGeom>
              <a:avLst/>
              <a:gdLst/>
              <a:ahLst/>
              <a:cxnLst/>
              <a:rect l="l" t="t" r="r" b="b"/>
              <a:pathLst>
                <a:path w="8231" h="3263" extrusionOk="0">
                  <a:moveTo>
                    <a:pt x="7834" y="1"/>
                  </a:moveTo>
                  <a:cubicBezTo>
                    <a:pt x="7381" y="1"/>
                    <a:pt x="6898" y="178"/>
                    <a:pt x="6514" y="521"/>
                  </a:cubicBezTo>
                  <a:cubicBezTo>
                    <a:pt x="6102" y="854"/>
                    <a:pt x="5796" y="1353"/>
                    <a:pt x="5516" y="2045"/>
                  </a:cubicBezTo>
                  <a:lnTo>
                    <a:pt x="5516" y="2072"/>
                  </a:lnTo>
                  <a:cubicBezTo>
                    <a:pt x="5436" y="2265"/>
                    <a:pt x="5376" y="2464"/>
                    <a:pt x="5210" y="2571"/>
                  </a:cubicBezTo>
                  <a:cubicBezTo>
                    <a:pt x="5124" y="2631"/>
                    <a:pt x="5029" y="2657"/>
                    <a:pt x="4928" y="2657"/>
                  </a:cubicBezTo>
                  <a:cubicBezTo>
                    <a:pt x="4708" y="2657"/>
                    <a:pt x="4458" y="2537"/>
                    <a:pt x="4212" y="2405"/>
                  </a:cubicBezTo>
                  <a:cubicBezTo>
                    <a:pt x="3800" y="2185"/>
                    <a:pt x="3354" y="1965"/>
                    <a:pt x="2881" y="1932"/>
                  </a:cubicBezTo>
                  <a:cubicBezTo>
                    <a:pt x="2829" y="1927"/>
                    <a:pt x="2777" y="1924"/>
                    <a:pt x="2725" y="1924"/>
                  </a:cubicBezTo>
                  <a:cubicBezTo>
                    <a:pt x="2259" y="1924"/>
                    <a:pt x="1835" y="2135"/>
                    <a:pt x="1637" y="2464"/>
                  </a:cubicBezTo>
                  <a:cubicBezTo>
                    <a:pt x="1577" y="2518"/>
                    <a:pt x="1524" y="2597"/>
                    <a:pt x="1497" y="2684"/>
                  </a:cubicBezTo>
                  <a:cubicBezTo>
                    <a:pt x="1411" y="2824"/>
                    <a:pt x="1358" y="2963"/>
                    <a:pt x="1218" y="3070"/>
                  </a:cubicBezTo>
                  <a:cubicBezTo>
                    <a:pt x="1124" y="3146"/>
                    <a:pt x="1006" y="3183"/>
                    <a:pt x="881" y="3183"/>
                  </a:cubicBezTo>
                  <a:cubicBezTo>
                    <a:pt x="819" y="3183"/>
                    <a:pt x="756" y="3174"/>
                    <a:pt x="692" y="3156"/>
                  </a:cubicBezTo>
                  <a:cubicBezTo>
                    <a:pt x="639" y="3130"/>
                    <a:pt x="579" y="3097"/>
                    <a:pt x="526" y="3070"/>
                  </a:cubicBezTo>
                  <a:cubicBezTo>
                    <a:pt x="410" y="3014"/>
                    <a:pt x="281" y="2942"/>
                    <a:pt x="157" y="2942"/>
                  </a:cubicBezTo>
                  <a:cubicBezTo>
                    <a:pt x="103" y="2942"/>
                    <a:pt x="50" y="2956"/>
                    <a:pt x="0" y="2990"/>
                  </a:cubicBezTo>
                  <a:lnTo>
                    <a:pt x="53" y="3070"/>
                  </a:lnTo>
                  <a:cubicBezTo>
                    <a:pt x="86" y="3047"/>
                    <a:pt x="124" y="3037"/>
                    <a:pt x="163" y="3037"/>
                  </a:cubicBezTo>
                  <a:cubicBezTo>
                    <a:pt x="261" y="3037"/>
                    <a:pt x="373" y="3095"/>
                    <a:pt x="473" y="3156"/>
                  </a:cubicBezTo>
                  <a:cubicBezTo>
                    <a:pt x="552" y="3183"/>
                    <a:pt x="612" y="3210"/>
                    <a:pt x="666" y="3236"/>
                  </a:cubicBezTo>
                  <a:cubicBezTo>
                    <a:pt x="745" y="3263"/>
                    <a:pt x="805" y="3263"/>
                    <a:pt x="885" y="3263"/>
                  </a:cubicBezTo>
                  <a:cubicBezTo>
                    <a:pt x="1025" y="3263"/>
                    <a:pt x="1165" y="3210"/>
                    <a:pt x="1278" y="3130"/>
                  </a:cubicBezTo>
                  <a:cubicBezTo>
                    <a:pt x="1411" y="3017"/>
                    <a:pt x="1497" y="2877"/>
                    <a:pt x="1551" y="2737"/>
                  </a:cubicBezTo>
                  <a:cubicBezTo>
                    <a:pt x="1610" y="2657"/>
                    <a:pt x="1637" y="2571"/>
                    <a:pt x="1690" y="2491"/>
                  </a:cubicBezTo>
                  <a:cubicBezTo>
                    <a:pt x="1886" y="2195"/>
                    <a:pt x="2281" y="2010"/>
                    <a:pt x="2717" y="2010"/>
                  </a:cubicBezTo>
                  <a:cubicBezTo>
                    <a:pt x="2771" y="2010"/>
                    <a:pt x="2826" y="2013"/>
                    <a:pt x="2881" y="2019"/>
                  </a:cubicBezTo>
                  <a:cubicBezTo>
                    <a:pt x="3327" y="2045"/>
                    <a:pt x="3773" y="2265"/>
                    <a:pt x="4159" y="2491"/>
                  </a:cubicBezTo>
                  <a:cubicBezTo>
                    <a:pt x="4414" y="2619"/>
                    <a:pt x="4673" y="2735"/>
                    <a:pt x="4915" y="2735"/>
                  </a:cubicBezTo>
                  <a:cubicBezTo>
                    <a:pt x="5039" y="2735"/>
                    <a:pt x="5158" y="2705"/>
                    <a:pt x="5270" y="2631"/>
                  </a:cubicBezTo>
                  <a:cubicBezTo>
                    <a:pt x="5436" y="2518"/>
                    <a:pt x="5516" y="2298"/>
                    <a:pt x="5603" y="2098"/>
                  </a:cubicBezTo>
                  <a:lnTo>
                    <a:pt x="5603" y="2072"/>
                  </a:lnTo>
                  <a:cubicBezTo>
                    <a:pt x="5849" y="1406"/>
                    <a:pt x="6182" y="907"/>
                    <a:pt x="6568" y="575"/>
                  </a:cubicBezTo>
                  <a:cubicBezTo>
                    <a:pt x="6950" y="259"/>
                    <a:pt x="7399" y="87"/>
                    <a:pt x="7836" y="87"/>
                  </a:cubicBezTo>
                  <a:cubicBezTo>
                    <a:pt x="7970" y="87"/>
                    <a:pt x="8102" y="103"/>
                    <a:pt x="8231" y="136"/>
                  </a:cubicBezTo>
                  <a:lnTo>
                    <a:pt x="8231" y="49"/>
                  </a:lnTo>
                  <a:cubicBezTo>
                    <a:pt x="8104" y="17"/>
                    <a:pt x="7970" y="1"/>
                    <a:pt x="783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13;p45">
              <a:extLst>
                <a:ext uri="{FF2B5EF4-FFF2-40B4-BE49-F238E27FC236}">
                  <a16:creationId xmlns:a16="http://schemas.microsoft.com/office/drawing/2014/main" id="{73DDAD66-4C12-57EC-35ED-E70DAC21793D}"/>
                </a:ext>
              </a:extLst>
            </p:cNvPr>
            <p:cNvSpPr/>
            <p:nvPr/>
          </p:nvSpPr>
          <p:spPr>
            <a:xfrm>
              <a:off x="2805085" y="1620312"/>
              <a:ext cx="82831" cy="55245"/>
            </a:xfrm>
            <a:custGeom>
              <a:avLst/>
              <a:gdLst/>
              <a:ahLst/>
              <a:cxnLst/>
              <a:rect l="l" t="t" r="r" b="b"/>
              <a:pathLst>
                <a:path w="2234" h="1490" extrusionOk="0">
                  <a:moveTo>
                    <a:pt x="521" y="1"/>
                  </a:moveTo>
                  <a:cubicBezTo>
                    <a:pt x="204" y="1"/>
                    <a:pt x="0" y="136"/>
                    <a:pt x="211" y="570"/>
                  </a:cubicBezTo>
                  <a:cubicBezTo>
                    <a:pt x="377" y="902"/>
                    <a:pt x="683" y="1122"/>
                    <a:pt x="1043" y="1288"/>
                  </a:cubicBezTo>
                  <a:cubicBezTo>
                    <a:pt x="1236" y="1375"/>
                    <a:pt x="1488" y="1455"/>
                    <a:pt x="1708" y="1481"/>
                  </a:cubicBezTo>
                  <a:cubicBezTo>
                    <a:pt x="1742" y="1487"/>
                    <a:pt x="1776" y="1490"/>
                    <a:pt x="1810" y="1490"/>
                  </a:cubicBezTo>
                  <a:cubicBezTo>
                    <a:pt x="1966" y="1490"/>
                    <a:pt x="2109" y="1425"/>
                    <a:pt x="2180" y="1288"/>
                  </a:cubicBezTo>
                  <a:cubicBezTo>
                    <a:pt x="2207" y="1235"/>
                    <a:pt x="2234" y="1148"/>
                    <a:pt x="2234" y="1095"/>
                  </a:cubicBezTo>
                  <a:cubicBezTo>
                    <a:pt x="2207" y="763"/>
                    <a:pt x="1928" y="483"/>
                    <a:pt x="1655" y="317"/>
                  </a:cubicBezTo>
                  <a:cubicBezTo>
                    <a:pt x="1485" y="210"/>
                    <a:pt x="915" y="1"/>
                    <a:pt x="521"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14;p45">
              <a:extLst>
                <a:ext uri="{FF2B5EF4-FFF2-40B4-BE49-F238E27FC236}">
                  <a16:creationId xmlns:a16="http://schemas.microsoft.com/office/drawing/2014/main" id="{33F1E61B-98DF-D471-2606-ADAEEEB9909B}"/>
                </a:ext>
              </a:extLst>
            </p:cNvPr>
            <p:cNvSpPr/>
            <p:nvPr/>
          </p:nvSpPr>
          <p:spPr>
            <a:xfrm>
              <a:off x="2907382" y="1677448"/>
              <a:ext cx="33073" cy="33815"/>
            </a:xfrm>
            <a:custGeom>
              <a:avLst/>
              <a:gdLst/>
              <a:ahLst/>
              <a:cxnLst/>
              <a:rect l="l" t="t" r="r" b="b"/>
              <a:pathLst>
                <a:path w="892" h="912" extrusionOk="0">
                  <a:moveTo>
                    <a:pt x="446" y="0"/>
                  </a:moveTo>
                  <a:cubicBezTo>
                    <a:pt x="200" y="0"/>
                    <a:pt x="0" y="220"/>
                    <a:pt x="0" y="472"/>
                  </a:cubicBezTo>
                  <a:cubicBezTo>
                    <a:pt x="0" y="692"/>
                    <a:pt x="200" y="912"/>
                    <a:pt x="446" y="912"/>
                  </a:cubicBezTo>
                  <a:cubicBezTo>
                    <a:pt x="699" y="912"/>
                    <a:pt x="892" y="692"/>
                    <a:pt x="892" y="472"/>
                  </a:cubicBezTo>
                  <a:cubicBezTo>
                    <a:pt x="892" y="220"/>
                    <a:pt x="699" y="0"/>
                    <a:pt x="446" y="0"/>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15;p45">
              <a:extLst>
                <a:ext uri="{FF2B5EF4-FFF2-40B4-BE49-F238E27FC236}">
                  <a16:creationId xmlns:a16="http://schemas.microsoft.com/office/drawing/2014/main" id="{BCFB9738-2A1E-480A-7A9B-4259F8D08F85}"/>
                </a:ext>
              </a:extLst>
            </p:cNvPr>
            <p:cNvSpPr/>
            <p:nvPr/>
          </p:nvSpPr>
          <p:spPr>
            <a:xfrm>
              <a:off x="2589851" y="1926127"/>
              <a:ext cx="8194" cy="478151"/>
            </a:xfrm>
            <a:custGeom>
              <a:avLst/>
              <a:gdLst/>
              <a:ahLst/>
              <a:cxnLst/>
              <a:rect l="l" t="t" r="r" b="b"/>
              <a:pathLst>
                <a:path w="221" h="12896" extrusionOk="0">
                  <a:moveTo>
                    <a:pt x="167" y="0"/>
                  </a:moveTo>
                  <a:cubicBezTo>
                    <a:pt x="141" y="0"/>
                    <a:pt x="114" y="27"/>
                    <a:pt x="114" y="27"/>
                  </a:cubicBezTo>
                  <a:cubicBezTo>
                    <a:pt x="114" y="140"/>
                    <a:pt x="141" y="10340"/>
                    <a:pt x="1" y="12835"/>
                  </a:cubicBezTo>
                  <a:cubicBezTo>
                    <a:pt x="1" y="12862"/>
                    <a:pt x="27" y="12895"/>
                    <a:pt x="54" y="12895"/>
                  </a:cubicBezTo>
                  <a:lnTo>
                    <a:pt x="81" y="12862"/>
                  </a:lnTo>
                  <a:cubicBezTo>
                    <a:pt x="220" y="10340"/>
                    <a:pt x="194" y="140"/>
                    <a:pt x="194" y="27"/>
                  </a:cubicBezTo>
                  <a:cubicBezTo>
                    <a:pt x="194" y="27"/>
                    <a:pt x="194" y="0"/>
                    <a:pt x="167"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16;p45">
              <a:extLst>
                <a:ext uri="{FF2B5EF4-FFF2-40B4-BE49-F238E27FC236}">
                  <a16:creationId xmlns:a16="http://schemas.microsoft.com/office/drawing/2014/main" id="{8996061B-02A2-1DC7-BD3F-684573E7DA23}"/>
                </a:ext>
              </a:extLst>
            </p:cNvPr>
            <p:cNvSpPr/>
            <p:nvPr/>
          </p:nvSpPr>
          <p:spPr>
            <a:xfrm>
              <a:off x="2719399" y="2023788"/>
              <a:ext cx="94511" cy="94548"/>
            </a:xfrm>
            <a:custGeom>
              <a:avLst/>
              <a:gdLst/>
              <a:ahLst/>
              <a:cxnLst/>
              <a:rect l="l" t="t" r="r" b="b"/>
              <a:pathLst>
                <a:path w="2549" h="2550" extrusionOk="0">
                  <a:moveTo>
                    <a:pt x="1278" y="1"/>
                  </a:moveTo>
                  <a:cubicBezTo>
                    <a:pt x="552" y="1"/>
                    <a:pt x="0" y="580"/>
                    <a:pt x="0" y="1279"/>
                  </a:cubicBezTo>
                  <a:cubicBezTo>
                    <a:pt x="0" y="1997"/>
                    <a:pt x="552" y="2549"/>
                    <a:pt x="1278" y="2549"/>
                  </a:cubicBezTo>
                  <a:cubicBezTo>
                    <a:pt x="1970" y="2549"/>
                    <a:pt x="2549" y="1997"/>
                    <a:pt x="2549" y="1279"/>
                  </a:cubicBezTo>
                  <a:cubicBezTo>
                    <a:pt x="2549" y="580"/>
                    <a:pt x="1970" y="1"/>
                    <a:pt x="1278"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17;p45">
              <a:extLst>
                <a:ext uri="{FF2B5EF4-FFF2-40B4-BE49-F238E27FC236}">
                  <a16:creationId xmlns:a16="http://schemas.microsoft.com/office/drawing/2014/main" id="{AC8700C7-92DA-AF30-DA0C-53C558A61345}"/>
                </a:ext>
              </a:extLst>
            </p:cNvPr>
            <p:cNvSpPr/>
            <p:nvPr/>
          </p:nvSpPr>
          <p:spPr>
            <a:xfrm>
              <a:off x="2927107" y="2021823"/>
              <a:ext cx="94548" cy="93547"/>
            </a:xfrm>
            <a:custGeom>
              <a:avLst/>
              <a:gdLst/>
              <a:ahLst/>
              <a:cxnLst/>
              <a:rect l="l" t="t" r="r" b="b"/>
              <a:pathLst>
                <a:path w="2550" h="2523" extrusionOk="0">
                  <a:moveTo>
                    <a:pt x="1272" y="1"/>
                  </a:moveTo>
                  <a:cubicBezTo>
                    <a:pt x="553" y="1"/>
                    <a:pt x="1" y="553"/>
                    <a:pt x="1" y="1272"/>
                  </a:cubicBezTo>
                  <a:cubicBezTo>
                    <a:pt x="1" y="1964"/>
                    <a:pt x="553" y="2523"/>
                    <a:pt x="1272" y="2523"/>
                  </a:cubicBezTo>
                  <a:cubicBezTo>
                    <a:pt x="1964" y="2523"/>
                    <a:pt x="2549" y="1964"/>
                    <a:pt x="2549" y="1272"/>
                  </a:cubicBezTo>
                  <a:cubicBezTo>
                    <a:pt x="2549" y="553"/>
                    <a:pt x="1964" y="1"/>
                    <a:pt x="1272"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18;p45">
              <a:extLst>
                <a:ext uri="{FF2B5EF4-FFF2-40B4-BE49-F238E27FC236}">
                  <a16:creationId xmlns:a16="http://schemas.microsoft.com/office/drawing/2014/main" id="{EEB274EB-3AEA-3DD0-3696-7A920D724BBE}"/>
                </a:ext>
              </a:extLst>
            </p:cNvPr>
            <p:cNvSpPr/>
            <p:nvPr/>
          </p:nvSpPr>
          <p:spPr>
            <a:xfrm>
              <a:off x="2805716" y="2135799"/>
              <a:ext cx="141896" cy="38042"/>
            </a:xfrm>
            <a:custGeom>
              <a:avLst/>
              <a:gdLst/>
              <a:ahLst/>
              <a:cxnLst/>
              <a:rect l="l" t="t" r="r" b="b"/>
              <a:pathLst>
                <a:path w="3827" h="1026" extrusionOk="0">
                  <a:moveTo>
                    <a:pt x="1" y="1"/>
                  </a:moveTo>
                  <a:cubicBezTo>
                    <a:pt x="1" y="1"/>
                    <a:pt x="221" y="1025"/>
                    <a:pt x="1804" y="1025"/>
                  </a:cubicBezTo>
                  <a:cubicBezTo>
                    <a:pt x="3740" y="1025"/>
                    <a:pt x="3827" y="1"/>
                    <a:pt x="3827"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19;p45">
              <a:extLst>
                <a:ext uri="{FF2B5EF4-FFF2-40B4-BE49-F238E27FC236}">
                  <a16:creationId xmlns:a16="http://schemas.microsoft.com/office/drawing/2014/main" id="{87C98C00-4C45-C467-869B-9F7D308D3D87}"/>
                </a:ext>
              </a:extLst>
            </p:cNvPr>
            <p:cNvSpPr/>
            <p:nvPr/>
          </p:nvSpPr>
          <p:spPr>
            <a:xfrm>
              <a:off x="2383107"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7" y="7546"/>
                    <a:pt x="4991" y="5849"/>
                    <a:pt x="4991" y="3773"/>
                  </a:cubicBezTo>
                  <a:cubicBezTo>
                    <a:pt x="4991" y="1691"/>
                    <a:pt x="3887" y="0"/>
                    <a:pt x="2496"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20;p45">
              <a:extLst>
                <a:ext uri="{FF2B5EF4-FFF2-40B4-BE49-F238E27FC236}">
                  <a16:creationId xmlns:a16="http://schemas.microsoft.com/office/drawing/2014/main" id="{22EC189A-5C15-7104-E221-29F5C48CFF93}"/>
                </a:ext>
              </a:extLst>
            </p:cNvPr>
            <p:cNvSpPr/>
            <p:nvPr/>
          </p:nvSpPr>
          <p:spPr>
            <a:xfrm>
              <a:off x="2362640"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0" y="7546"/>
                    <a:pt x="4991" y="5849"/>
                    <a:pt x="4991" y="3773"/>
                  </a:cubicBezTo>
                  <a:cubicBezTo>
                    <a:pt x="4991" y="1691"/>
                    <a:pt x="3880" y="0"/>
                    <a:pt x="2496" y="0"/>
                  </a:cubicBez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21;p45">
              <a:extLst>
                <a:ext uri="{FF2B5EF4-FFF2-40B4-BE49-F238E27FC236}">
                  <a16:creationId xmlns:a16="http://schemas.microsoft.com/office/drawing/2014/main" id="{77ECA00B-0211-A0BB-BF64-4B764B617814}"/>
                </a:ext>
              </a:extLst>
            </p:cNvPr>
            <p:cNvSpPr/>
            <p:nvPr/>
          </p:nvSpPr>
          <p:spPr>
            <a:xfrm>
              <a:off x="2306134" y="2113108"/>
              <a:ext cx="146085" cy="6192"/>
            </a:xfrm>
            <a:custGeom>
              <a:avLst/>
              <a:gdLst/>
              <a:ahLst/>
              <a:cxnLst/>
              <a:rect l="l" t="t" r="r" b="b"/>
              <a:pathLst>
                <a:path w="3940" h="167" extrusionOk="0">
                  <a:moveTo>
                    <a:pt x="81" y="1"/>
                  </a:moveTo>
                  <a:cubicBezTo>
                    <a:pt x="28" y="1"/>
                    <a:pt x="1" y="61"/>
                    <a:pt x="1" y="87"/>
                  </a:cubicBezTo>
                  <a:cubicBezTo>
                    <a:pt x="1" y="140"/>
                    <a:pt x="28" y="167"/>
                    <a:pt x="81" y="167"/>
                  </a:cubicBezTo>
                  <a:lnTo>
                    <a:pt x="3853" y="167"/>
                  </a:lnTo>
                  <a:cubicBezTo>
                    <a:pt x="3907" y="167"/>
                    <a:pt x="3940" y="140"/>
                    <a:pt x="3940" y="87"/>
                  </a:cubicBezTo>
                  <a:cubicBezTo>
                    <a:pt x="3940" y="61"/>
                    <a:pt x="3907" y="1"/>
                    <a:pt x="3853"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22;p45">
              <a:extLst>
                <a:ext uri="{FF2B5EF4-FFF2-40B4-BE49-F238E27FC236}">
                  <a16:creationId xmlns:a16="http://schemas.microsoft.com/office/drawing/2014/main" id="{BF9F5EAC-4392-2497-6DEB-C592CE2459F7}"/>
                </a:ext>
              </a:extLst>
            </p:cNvPr>
            <p:cNvSpPr/>
            <p:nvPr/>
          </p:nvSpPr>
          <p:spPr>
            <a:xfrm>
              <a:off x="2291822" y="2089675"/>
              <a:ext cx="53355" cy="54319"/>
            </a:xfrm>
            <a:custGeom>
              <a:avLst/>
              <a:gdLst/>
              <a:ahLst/>
              <a:cxnLst/>
              <a:rect l="l" t="t" r="r" b="b"/>
              <a:pathLst>
                <a:path w="1439" h="1465" extrusionOk="0">
                  <a:moveTo>
                    <a:pt x="720" y="1"/>
                  </a:moveTo>
                  <a:cubicBezTo>
                    <a:pt x="300" y="1"/>
                    <a:pt x="1" y="333"/>
                    <a:pt x="1" y="719"/>
                  </a:cubicBezTo>
                  <a:cubicBezTo>
                    <a:pt x="1" y="1132"/>
                    <a:pt x="300" y="1464"/>
                    <a:pt x="720" y="1464"/>
                  </a:cubicBezTo>
                  <a:cubicBezTo>
                    <a:pt x="1106" y="1464"/>
                    <a:pt x="1438" y="1132"/>
                    <a:pt x="1438" y="719"/>
                  </a:cubicBezTo>
                  <a:cubicBezTo>
                    <a:pt x="1438" y="333"/>
                    <a:pt x="1106" y="1"/>
                    <a:pt x="720"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23;p45">
              <a:extLst>
                <a:ext uri="{FF2B5EF4-FFF2-40B4-BE49-F238E27FC236}">
                  <a16:creationId xmlns:a16="http://schemas.microsoft.com/office/drawing/2014/main" id="{4ED17212-83A0-D9FA-8FB1-B0B487349514}"/>
                </a:ext>
              </a:extLst>
            </p:cNvPr>
            <p:cNvSpPr/>
            <p:nvPr/>
          </p:nvSpPr>
          <p:spPr>
            <a:xfrm>
              <a:off x="2497342" y="2517215"/>
              <a:ext cx="471737" cy="291911"/>
            </a:xfrm>
            <a:custGeom>
              <a:avLst/>
              <a:gdLst/>
              <a:ahLst/>
              <a:cxnLst/>
              <a:rect l="l" t="t" r="r" b="b"/>
              <a:pathLst>
                <a:path w="12723" h="7873" extrusionOk="0">
                  <a:moveTo>
                    <a:pt x="1" y="1"/>
                  </a:moveTo>
                  <a:lnTo>
                    <a:pt x="1" y="6681"/>
                  </a:lnTo>
                  <a:cubicBezTo>
                    <a:pt x="639" y="6934"/>
                    <a:pt x="1278" y="7127"/>
                    <a:pt x="1944" y="7293"/>
                  </a:cubicBezTo>
                  <a:cubicBezTo>
                    <a:pt x="2303" y="7400"/>
                    <a:pt x="2689" y="7486"/>
                    <a:pt x="3075" y="7566"/>
                  </a:cubicBezTo>
                  <a:lnTo>
                    <a:pt x="3075" y="7792"/>
                  </a:lnTo>
                  <a:lnTo>
                    <a:pt x="4712" y="7792"/>
                  </a:lnTo>
                  <a:cubicBezTo>
                    <a:pt x="5297" y="7845"/>
                    <a:pt x="5903" y="7872"/>
                    <a:pt x="6515" y="7872"/>
                  </a:cubicBezTo>
                  <a:cubicBezTo>
                    <a:pt x="8704" y="7872"/>
                    <a:pt x="10787" y="7513"/>
                    <a:pt x="12723" y="6794"/>
                  </a:cubicBezTo>
                  <a:lnTo>
                    <a:pt x="12723" y="1"/>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24;p45">
              <a:extLst>
                <a:ext uri="{FF2B5EF4-FFF2-40B4-BE49-F238E27FC236}">
                  <a16:creationId xmlns:a16="http://schemas.microsoft.com/office/drawing/2014/main" id="{459C3C04-DE55-60AE-F09C-140CCBC4964C}"/>
                </a:ext>
              </a:extLst>
            </p:cNvPr>
            <p:cNvSpPr/>
            <p:nvPr/>
          </p:nvSpPr>
          <p:spPr>
            <a:xfrm>
              <a:off x="2497342" y="2517215"/>
              <a:ext cx="72079" cy="270443"/>
            </a:xfrm>
            <a:custGeom>
              <a:avLst/>
              <a:gdLst/>
              <a:ahLst/>
              <a:cxnLst/>
              <a:rect l="l" t="t" r="r" b="b"/>
              <a:pathLst>
                <a:path w="1944" h="7294" extrusionOk="0">
                  <a:moveTo>
                    <a:pt x="1" y="1"/>
                  </a:moveTo>
                  <a:lnTo>
                    <a:pt x="1" y="6681"/>
                  </a:lnTo>
                  <a:cubicBezTo>
                    <a:pt x="639" y="6934"/>
                    <a:pt x="1278" y="7127"/>
                    <a:pt x="1944" y="7293"/>
                  </a:cubicBezTo>
                  <a:lnTo>
                    <a:pt x="1944" y="1"/>
                  </a:ln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25;p45">
              <a:extLst>
                <a:ext uri="{FF2B5EF4-FFF2-40B4-BE49-F238E27FC236}">
                  <a16:creationId xmlns:a16="http://schemas.microsoft.com/office/drawing/2014/main" id="{F8939428-919A-31B3-2A86-8789E5864D57}"/>
                </a:ext>
              </a:extLst>
            </p:cNvPr>
            <p:cNvSpPr/>
            <p:nvPr/>
          </p:nvSpPr>
          <p:spPr>
            <a:xfrm>
              <a:off x="2611319" y="2556183"/>
              <a:ext cx="111047" cy="249977"/>
            </a:xfrm>
            <a:custGeom>
              <a:avLst/>
              <a:gdLst/>
              <a:ahLst/>
              <a:cxnLst/>
              <a:rect l="l" t="t" r="r" b="b"/>
              <a:pathLst>
                <a:path w="2995" h="6742" extrusionOk="0">
                  <a:moveTo>
                    <a:pt x="1" y="1"/>
                  </a:moveTo>
                  <a:lnTo>
                    <a:pt x="1" y="6741"/>
                  </a:lnTo>
                  <a:lnTo>
                    <a:pt x="2995" y="6741"/>
                  </a:lnTo>
                  <a:lnTo>
                    <a:pt x="2995"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26;p45">
              <a:extLst>
                <a:ext uri="{FF2B5EF4-FFF2-40B4-BE49-F238E27FC236}">
                  <a16:creationId xmlns:a16="http://schemas.microsoft.com/office/drawing/2014/main" id="{EF12A47A-24AF-7839-0338-88CD1594834C}"/>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rgbClr val="FFDFE5"/>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27;p45">
              <a:extLst>
                <a:ext uri="{FF2B5EF4-FFF2-40B4-BE49-F238E27FC236}">
                  <a16:creationId xmlns:a16="http://schemas.microsoft.com/office/drawing/2014/main" id="{2D204B9F-8E97-61BC-14E4-74678DF03D1B}"/>
                </a:ext>
              </a:extLst>
            </p:cNvPr>
            <p:cNvSpPr/>
            <p:nvPr/>
          </p:nvSpPr>
          <p:spPr>
            <a:xfrm>
              <a:off x="2806717" y="2556183"/>
              <a:ext cx="112048" cy="52613"/>
            </a:xfrm>
            <a:custGeom>
              <a:avLst/>
              <a:gdLst/>
              <a:ahLst/>
              <a:cxnLst/>
              <a:rect l="l" t="t" r="r" b="b"/>
              <a:pathLst>
                <a:path w="3022" h="1419" extrusionOk="0">
                  <a:moveTo>
                    <a:pt x="1" y="1"/>
                  </a:moveTo>
                  <a:lnTo>
                    <a:pt x="1" y="1418"/>
                  </a:lnTo>
                  <a:lnTo>
                    <a:pt x="3021" y="1418"/>
                  </a:lnTo>
                  <a:lnTo>
                    <a:pt x="3021"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28;p45">
              <a:extLst>
                <a:ext uri="{FF2B5EF4-FFF2-40B4-BE49-F238E27FC236}">
                  <a16:creationId xmlns:a16="http://schemas.microsoft.com/office/drawing/2014/main" id="{427CB7B7-68AD-5E56-92B4-B1B6875D8520}"/>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29;p45">
              <a:extLst>
                <a:ext uri="{FF2B5EF4-FFF2-40B4-BE49-F238E27FC236}">
                  <a16:creationId xmlns:a16="http://schemas.microsoft.com/office/drawing/2014/main" id="{8DEEAE07-4D8C-1106-84B7-1FA6E6D2F712}"/>
                </a:ext>
              </a:extLst>
            </p:cNvPr>
            <p:cNvSpPr/>
            <p:nvPr/>
          </p:nvSpPr>
          <p:spPr>
            <a:xfrm>
              <a:off x="2806717" y="2719768"/>
              <a:ext cx="112048" cy="52316"/>
            </a:xfrm>
            <a:custGeom>
              <a:avLst/>
              <a:gdLst/>
              <a:ahLst/>
              <a:cxnLst/>
              <a:rect l="l" t="t" r="r" b="b"/>
              <a:pathLst>
                <a:path w="3022" h="1411" extrusionOk="0">
                  <a:moveTo>
                    <a:pt x="1" y="0"/>
                  </a:moveTo>
                  <a:lnTo>
                    <a:pt x="1" y="1411"/>
                  </a:lnTo>
                  <a:lnTo>
                    <a:pt x="3021" y="1411"/>
                  </a:lnTo>
                  <a:lnTo>
                    <a:pt x="3021" y="0"/>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30;p45">
              <a:extLst>
                <a:ext uri="{FF2B5EF4-FFF2-40B4-BE49-F238E27FC236}">
                  <a16:creationId xmlns:a16="http://schemas.microsoft.com/office/drawing/2014/main" id="{B3B38417-BFBB-7231-C47A-565551035419}"/>
                </a:ext>
              </a:extLst>
            </p:cNvPr>
            <p:cNvSpPr/>
            <p:nvPr/>
          </p:nvSpPr>
          <p:spPr>
            <a:xfrm>
              <a:off x="2247440" y="1705034"/>
              <a:ext cx="190245" cy="175970"/>
            </a:xfrm>
            <a:custGeom>
              <a:avLst/>
              <a:gdLst/>
              <a:ahLst/>
              <a:cxnLst/>
              <a:rect l="l" t="t" r="r" b="b"/>
              <a:pathLst>
                <a:path w="5131" h="4746" extrusionOk="0">
                  <a:moveTo>
                    <a:pt x="2579" y="0"/>
                  </a:moveTo>
                  <a:cubicBezTo>
                    <a:pt x="1625" y="0"/>
                    <a:pt x="659" y="658"/>
                    <a:pt x="333" y="1585"/>
                  </a:cubicBezTo>
                  <a:cubicBezTo>
                    <a:pt x="0" y="2496"/>
                    <a:pt x="333" y="3634"/>
                    <a:pt x="1111" y="4246"/>
                  </a:cubicBezTo>
                  <a:cubicBezTo>
                    <a:pt x="1531" y="4579"/>
                    <a:pt x="2056" y="4745"/>
                    <a:pt x="2582" y="4745"/>
                  </a:cubicBezTo>
                  <a:cubicBezTo>
                    <a:pt x="3054" y="4745"/>
                    <a:pt x="3527" y="4606"/>
                    <a:pt x="3913" y="4326"/>
                  </a:cubicBezTo>
                  <a:cubicBezTo>
                    <a:pt x="4744" y="3774"/>
                    <a:pt x="5130" y="2663"/>
                    <a:pt x="4858" y="1725"/>
                  </a:cubicBezTo>
                  <a:cubicBezTo>
                    <a:pt x="4691" y="1166"/>
                    <a:pt x="4359" y="727"/>
                    <a:pt x="3913" y="474"/>
                  </a:cubicBezTo>
                  <a:lnTo>
                    <a:pt x="3633" y="973"/>
                  </a:lnTo>
                  <a:cubicBezTo>
                    <a:pt x="3966" y="1139"/>
                    <a:pt x="4219" y="1472"/>
                    <a:pt x="4325" y="1858"/>
                  </a:cubicBezTo>
                  <a:cubicBezTo>
                    <a:pt x="4525" y="2583"/>
                    <a:pt x="4219" y="3441"/>
                    <a:pt x="3607" y="3887"/>
                  </a:cubicBezTo>
                  <a:cubicBezTo>
                    <a:pt x="3308" y="4080"/>
                    <a:pt x="2949" y="4177"/>
                    <a:pt x="2592" y="4177"/>
                  </a:cubicBezTo>
                  <a:cubicBezTo>
                    <a:pt x="2186" y="4177"/>
                    <a:pt x="1782" y="4052"/>
                    <a:pt x="1471" y="3801"/>
                  </a:cubicBezTo>
                  <a:cubicBezTo>
                    <a:pt x="865" y="3355"/>
                    <a:pt x="612" y="2470"/>
                    <a:pt x="865" y="1751"/>
                  </a:cubicBezTo>
                  <a:cubicBezTo>
                    <a:pt x="1104" y="1080"/>
                    <a:pt x="1819" y="559"/>
                    <a:pt x="2566" y="559"/>
                  </a:cubicBezTo>
                  <a:cubicBezTo>
                    <a:pt x="2589" y="559"/>
                    <a:pt x="2612" y="559"/>
                    <a:pt x="2635" y="560"/>
                  </a:cubicBezTo>
                  <a:lnTo>
                    <a:pt x="2635" y="1"/>
                  </a:lnTo>
                  <a:cubicBezTo>
                    <a:pt x="2616" y="1"/>
                    <a:pt x="2598" y="0"/>
                    <a:pt x="2579"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31;p45">
              <a:extLst>
                <a:ext uri="{FF2B5EF4-FFF2-40B4-BE49-F238E27FC236}">
                  <a16:creationId xmlns:a16="http://schemas.microsoft.com/office/drawing/2014/main" id="{C633C48C-72C4-85C3-7979-525150D77E8E}"/>
                </a:ext>
              </a:extLst>
            </p:cNvPr>
            <p:cNvSpPr/>
            <p:nvPr/>
          </p:nvSpPr>
          <p:spPr>
            <a:xfrm>
              <a:off x="2196125" y="1866395"/>
              <a:ext cx="347379" cy="750523"/>
            </a:xfrm>
            <a:custGeom>
              <a:avLst/>
              <a:gdLst/>
              <a:ahLst/>
              <a:cxnLst/>
              <a:rect l="l" t="t" r="r" b="b"/>
              <a:pathLst>
                <a:path w="9369" h="20242" extrusionOk="0">
                  <a:moveTo>
                    <a:pt x="2329" y="1"/>
                  </a:moveTo>
                  <a:cubicBezTo>
                    <a:pt x="2023" y="393"/>
                    <a:pt x="1750" y="833"/>
                    <a:pt x="1497" y="1278"/>
                  </a:cubicBezTo>
                  <a:cubicBezTo>
                    <a:pt x="832" y="2529"/>
                    <a:pt x="386" y="3940"/>
                    <a:pt x="220" y="5464"/>
                  </a:cubicBezTo>
                  <a:cubicBezTo>
                    <a:pt x="0" y="7267"/>
                    <a:pt x="193" y="9236"/>
                    <a:pt x="752" y="11259"/>
                  </a:cubicBezTo>
                  <a:cubicBezTo>
                    <a:pt x="1418" y="13754"/>
                    <a:pt x="2495" y="15777"/>
                    <a:pt x="3939" y="17334"/>
                  </a:cubicBezTo>
                  <a:cubicBezTo>
                    <a:pt x="4771" y="18219"/>
                    <a:pt x="5709" y="18938"/>
                    <a:pt x="6741" y="19437"/>
                  </a:cubicBezTo>
                  <a:cubicBezTo>
                    <a:pt x="7539" y="19856"/>
                    <a:pt x="8404" y="20102"/>
                    <a:pt x="9262" y="20242"/>
                  </a:cubicBezTo>
                  <a:cubicBezTo>
                    <a:pt x="9316" y="20022"/>
                    <a:pt x="9342" y="19829"/>
                    <a:pt x="9369" y="19603"/>
                  </a:cubicBezTo>
                  <a:cubicBezTo>
                    <a:pt x="8511" y="19463"/>
                    <a:pt x="7679" y="19190"/>
                    <a:pt x="6874" y="18771"/>
                  </a:cubicBezTo>
                  <a:cubicBezTo>
                    <a:pt x="5989" y="18299"/>
                    <a:pt x="5157" y="17667"/>
                    <a:pt x="4412" y="16888"/>
                  </a:cubicBezTo>
                  <a:cubicBezTo>
                    <a:pt x="3048" y="15418"/>
                    <a:pt x="2023" y="13448"/>
                    <a:pt x="1384" y="11093"/>
                  </a:cubicBezTo>
                  <a:cubicBezTo>
                    <a:pt x="859" y="9123"/>
                    <a:pt x="692" y="7267"/>
                    <a:pt x="885" y="5524"/>
                  </a:cubicBezTo>
                  <a:cubicBezTo>
                    <a:pt x="1025" y="4106"/>
                    <a:pt x="1444" y="2775"/>
                    <a:pt x="2083" y="1611"/>
                  </a:cubicBezTo>
                  <a:cubicBezTo>
                    <a:pt x="2303" y="1199"/>
                    <a:pt x="2582" y="779"/>
                    <a:pt x="2855" y="420"/>
                  </a:cubicBezTo>
                  <a:lnTo>
                    <a:pt x="2329" y="1"/>
                  </a:ln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32;p45">
              <a:extLst>
                <a:ext uri="{FF2B5EF4-FFF2-40B4-BE49-F238E27FC236}">
                  <a16:creationId xmlns:a16="http://schemas.microsoft.com/office/drawing/2014/main" id="{BF2163D6-C846-9209-0254-A3272822C101}"/>
                </a:ext>
              </a:extLst>
            </p:cNvPr>
            <p:cNvSpPr/>
            <p:nvPr/>
          </p:nvSpPr>
          <p:spPr>
            <a:xfrm>
              <a:off x="2446027" y="2562375"/>
              <a:ext cx="97477" cy="54541"/>
            </a:xfrm>
            <a:custGeom>
              <a:avLst/>
              <a:gdLst/>
              <a:ahLst/>
              <a:cxnLst/>
              <a:rect l="l" t="t" r="r" b="b"/>
              <a:pathLst>
                <a:path w="2629" h="1471" extrusionOk="0">
                  <a:moveTo>
                    <a:pt x="134" y="0"/>
                  </a:moveTo>
                  <a:cubicBezTo>
                    <a:pt x="107" y="193"/>
                    <a:pt x="54" y="446"/>
                    <a:pt x="1" y="666"/>
                  </a:cubicBezTo>
                  <a:cubicBezTo>
                    <a:pt x="799" y="1085"/>
                    <a:pt x="1664" y="1331"/>
                    <a:pt x="2522" y="1471"/>
                  </a:cubicBezTo>
                  <a:cubicBezTo>
                    <a:pt x="2576" y="1251"/>
                    <a:pt x="2602" y="1058"/>
                    <a:pt x="2629" y="832"/>
                  </a:cubicBezTo>
                  <a:cubicBezTo>
                    <a:pt x="1771" y="692"/>
                    <a:pt x="939" y="419"/>
                    <a:pt x="134"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33;p45">
              <a:extLst>
                <a:ext uri="{FF2B5EF4-FFF2-40B4-BE49-F238E27FC236}">
                  <a16:creationId xmlns:a16="http://schemas.microsoft.com/office/drawing/2014/main" id="{1A25FE9E-8F42-0C97-C204-1E10DDD1734E}"/>
                </a:ext>
              </a:extLst>
            </p:cNvPr>
            <p:cNvSpPr/>
            <p:nvPr/>
          </p:nvSpPr>
          <p:spPr>
            <a:xfrm>
              <a:off x="2224971" y="1847597"/>
              <a:ext cx="104892" cy="86539"/>
            </a:xfrm>
            <a:custGeom>
              <a:avLst/>
              <a:gdLst/>
              <a:ahLst/>
              <a:cxnLst/>
              <a:rect l="l" t="t" r="r" b="b"/>
              <a:pathLst>
                <a:path w="2829" h="2334" extrusionOk="0">
                  <a:moveTo>
                    <a:pt x="1120" y="0"/>
                  </a:moveTo>
                  <a:cubicBezTo>
                    <a:pt x="868" y="0"/>
                    <a:pt x="616" y="116"/>
                    <a:pt x="440" y="342"/>
                  </a:cubicBezTo>
                  <a:lnTo>
                    <a:pt x="220" y="648"/>
                  </a:lnTo>
                  <a:cubicBezTo>
                    <a:pt x="1" y="954"/>
                    <a:pt x="81" y="1399"/>
                    <a:pt x="413" y="1592"/>
                  </a:cubicBezTo>
                  <a:lnTo>
                    <a:pt x="1498" y="2258"/>
                  </a:lnTo>
                  <a:cubicBezTo>
                    <a:pt x="1600" y="2309"/>
                    <a:pt x="1710" y="2334"/>
                    <a:pt x="1818" y="2334"/>
                  </a:cubicBezTo>
                  <a:cubicBezTo>
                    <a:pt x="2061" y="2334"/>
                    <a:pt x="2294" y="2209"/>
                    <a:pt x="2409" y="1978"/>
                  </a:cubicBezTo>
                  <a:lnTo>
                    <a:pt x="2662" y="1566"/>
                  </a:lnTo>
                  <a:cubicBezTo>
                    <a:pt x="2829" y="1260"/>
                    <a:pt x="2716" y="874"/>
                    <a:pt x="2436" y="674"/>
                  </a:cubicBezTo>
                  <a:lnTo>
                    <a:pt x="1551" y="122"/>
                  </a:lnTo>
                  <a:cubicBezTo>
                    <a:pt x="1418" y="40"/>
                    <a:pt x="1269" y="0"/>
                    <a:pt x="1120"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834;p45">
            <a:extLst>
              <a:ext uri="{FF2B5EF4-FFF2-40B4-BE49-F238E27FC236}">
                <a16:creationId xmlns:a16="http://schemas.microsoft.com/office/drawing/2014/main" id="{D66BE169-345C-2C15-C8C6-C6DEB40DC0EE}"/>
              </a:ext>
            </a:extLst>
          </p:cNvPr>
          <p:cNvGrpSpPr/>
          <p:nvPr/>
        </p:nvGrpSpPr>
        <p:grpSpPr>
          <a:xfrm>
            <a:off x="5756995" y="2419786"/>
            <a:ext cx="1216437" cy="1239875"/>
            <a:chOff x="5791238" y="1621727"/>
            <a:chExt cx="1216437" cy="1239875"/>
          </a:xfrm>
        </p:grpSpPr>
        <p:sp>
          <p:nvSpPr>
            <p:cNvPr id="683" name="Google Shape;835;p45">
              <a:extLst>
                <a:ext uri="{FF2B5EF4-FFF2-40B4-BE49-F238E27FC236}">
                  <a16:creationId xmlns:a16="http://schemas.microsoft.com/office/drawing/2014/main" id="{6E8DEB3C-032F-D085-E730-0B52E9EF793D}"/>
                </a:ext>
              </a:extLst>
            </p:cNvPr>
            <p:cNvSpPr/>
            <p:nvPr/>
          </p:nvSpPr>
          <p:spPr>
            <a:xfrm>
              <a:off x="5901289" y="2231884"/>
              <a:ext cx="948542" cy="332882"/>
            </a:xfrm>
            <a:custGeom>
              <a:avLst/>
              <a:gdLst/>
              <a:ahLst/>
              <a:cxnLst/>
              <a:rect l="l" t="t" r="r" b="b"/>
              <a:pathLst>
                <a:path w="15997" h="5614" extrusionOk="0">
                  <a:moveTo>
                    <a:pt x="15996" y="0"/>
                  </a:moveTo>
                  <a:lnTo>
                    <a:pt x="1" y="53"/>
                  </a:lnTo>
                  <a:cubicBezTo>
                    <a:pt x="1" y="53"/>
                    <a:pt x="333" y="1165"/>
                    <a:pt x="919" y="2442"/>
                  </a:cubicBezTo>
                  <a:cubicBezTo>
                    <a:pt x="1358" y="3407"/>
                    <a:pt x="1917" y="4465"/>
                    <a:pt x="2609" y="5210"/>
                  </a:cubicBezTo>
                  <a:cubicBezTo>
                    <a:pt x="2609" y="5210"/>
                    <a:pt x="2942" y="5297"/>
                    <a:pt x="3580" y="5376"/>
                  </a:cubicBezTo>
                  <a:lnTo>
                    <a:pt x="3634" y="5376"/>
                  </a:lnTo>
                  <a:cubicBezTo>
                    <a:pt x="4159" y="5463"/>
                    <a:pt x="4885" y="5543"/>
                    <a:pt x="5769" y="5569"/>
                  </a:cubicBezTo>
                  <a:lnTo>
                    <a:pt x="5823" y="5569"/>
                  </a:lnTo>
                  <a:cubicBezTo>
                    <a:pt x="6298" y="5593"/>
                    <a:pt x="6831" y="5613"/>
                    <a:pt x="7410" y="5613"/>
                  </a:cubicBezTo>
                  <a:cubicBezTo>
                    <a:pt x="7641" y="5613"/>
                    <a:pt x="7880" y="5610"/>
                    <a:pt x="8125" y="5603"/>
                  </a:cubicBezTo>
                  <a:lnTo>
                    <a:pt x="8178" y="5603"/>
                  </a:lnTo>
                  <a:cubicBezTo>
                    <a:pt x="8378" y="5603"/>
                    <a:pt x="8571" y="5603"/>
                    <a:pt x="8764" y="5569"/>
                  </a:cubicBezTo>
                  <a:cubicBezTo>
                    <a:pt x="9376" y="5569"/>
                    <a:pt x="9928" y="5516"/>
                    <a:pt x="10427" y="5490"/>
                  </a:cubicBezTo>
                  <a:lnTo>
                    <a:pt x="10454" y="5490"/>
                  </a:lnTo>
                  <a:cubicBezTo>
                    <a:pt x="11286" y="5403"/>
                    <a:pt x="11951" y="5323"/>
                    <a:pt x="12477" y="5210"/>
                  </a:cubicBezTo>
                  <a:lnTo>
                    <a:pt x="12503" y="5210"/>
                  </a:lnTo>
                  <a:cubicBezTo>
                    <a:pt x="13614" y="4990"/>
                    <a:pt x="14060" y="4798"/>
                    <a:pt x="14060" y="4798"/>
                  </a:cubicBezTo>
                  <a:cubicBezTo>
                    <a:pt x="14060" y="4798"/>
                    <a:pt x="15471" y="2163"/>
                    <a:pt x="15917" y="359"/>
                  </a:cubicBezTo>
                  <a:cubicBezTo>
                    <a:pt x="15943" y="246"/>
                    <a:pt x="15970" y="113"/>
                    <a:pt x="15996" y="0"/>
                  </a:cubicBez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836;p45">
              <a:extLst>
                <a:ext uri="{FF2B5EF4-FFF2-40B4-BE49-F238E27FC236}">
                  <a16:creationId xmlns:a16="http://schemas.microsoft.com/office/drawing/2014/main" id="{8C3657DD-4044-4C62-EE0C-F13B7F5BC583}"/>
                </a:ext>
              </a:extLst>
            </p:cNvPr>
            <p:cNvSpPr/>
            <p:nvPr/>
          </p:nvSpPr>
          <p:spPr>
            <a:xfrm>
              <a:off x="5901289" y="2231884"/>
              <a:ext cx="948542" cy="172430"/>
            </a:xfrm>
            <a:custGeom>
              <a:avLst/>
              <a:gdLst/>
              <a:ahLst/>
              <a:cxnLst/>
              <a:rect l="l" t="t" r="r" b="b"/>
              <a:pathLst>
                <a:path w="15997" h="2908" extrusionOk="0">
                  <a:moveTo>
                    <a:pt x="15996" y="0"/>
                  </a:moveTo>
                  <a:lnTo>
                    <a:pt x="1" y="53"/>
                  </a:lnTo>
                  <a:cubicBezTo>
                    <a:pt x="1" y="53"/>
                    <a:pt x="333" y="1165"/>
                    <a:pt x="919" y="2442"/>
                  </a:cubicBezTo>
                  <a:cubicBezTo>
                    <a:pt x="2136" y="2775"/>
                    <a:pt x="3441" y="2855"/>
                    <a:pt x="4718" y="2881"/>
                  </a:cubicBezTo>
                  <a:cubicBezTo>
                    <a:pt x="5051" y="2908"/>
                    <a:pt x="5350" y="2908"/>
                    <a:pt x="5683" y="2908"/>
                  </a:cubicBezTo>
                  <a:cubicBezTo>
                    <a:pt x="7513" y="2908"/>
                    <a:pt x="9343" y="2775"/>
                    <a:pt x="11146" y="2382"/>
                  </a:cubicBezTo>
                  <a:cubicBezTo>
                    <a:pt x="12836" y="1996"/>
                    <a:pt x="14499" y="1331"/>
                    <a:pt x="15917" y="359"/>
                  </a:cubicBezTo>
                  <a:cubicBezTo>
                    <a:pt x="15943" y="246"/>
                    <a:pt x="15970" y="113"/>
                    <a:pt x="15996" y="0"/>
                  </a:cubicBezTo>
                  <a:close/>
                </a:path>
              </a:pathLst>
            </a:custGeom>
            <a:solidFill>
              <a:schemeClr val="accen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837;p45">
              <a:extLst>
                <a:ext uri="{FF2B5EF4-FFF2-40B4-BE49-F238E27FC236}">
                  <a16:creationId xmlns:a16="http://schemas.microsoft.com/office/drawing/2014/main" id="{9369A0A4-7AD1-514F-51D0-63A09199CA39}"/>
                </a:ext>
              </a:extLst>
            </p:cNvPr>
            <p:cNvSpPr/>
            <p:nvPr/>
          </p:nvSpPr>
          <p:spPr>
            <a:xfrm>
              <a:off x="6008198" y="2253171"/>
              <a:ext cx="108569" cy="297542"/>
            </a:xfrm>
            <a:custGeom>
              <a:avLst/>
              <a:gdLst/>
              <a:ahLst/>
              <a:cxnLst/>
              <a:rect l="l" t="t" r="r" b="b"/>
              <a:pathLst>
                <a:path w="1831" h="5018" extrusionOk="0">
                  <a:moveTo>
                    <a:pt x="1" y="0"/>
                  </a:moveTo>
                  <a:lnTo>
                    <a:pt x="1" y="27"/>
                  </a:lnTo>
                  <a:cubicBezTo>
                    <a:pt x="167" y="832"/>
                    <a:pt x="387" y="1611"/>
                    <a:pt x="640" y="2382"/>
                  </a:cubicBezTo>
                  <a:cubicBezTo>
                    <a:pt x="972" y="3274"/>
                    <a:pt x="1332" y="4159"/>
                    <a:pt x="1777" y="5017"/>
                  </a:cubicBezTo>
                  <a:lnTo>
                    <a:pt x="1831" y="5017"/>
                  </a:lnTo>
                  <a:cubicBezTo>
                    <a:pt x="1385" y="4159"/>
                    <a:pt x="999" y="3301"/>
                    <a:pt x="693" y="2382"/>
                  </a:cubicBezTo>
                  <a:cubicBezTo>
                    <a:pt x="420" y="1611"/>
                    <a:pt x="194" y="832"/>
                    <a:pt x="27" y="27"/>
                  </a:cubicBezTo>
                  <a:cubicBezTo>
                    <a:pt x="27" y="27"/>
                    <a:pt x="27" y="0"/>
                    <a:pt x="1" y="0"/>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838;p45">
              <a:extLst>
                <a:ext uri="{FF2B5EF4-FFF2-40B4-BE49-F238E27FC236}">
                  <a16:creationId xmlns:a16="http://schemas.microsoft.com/office/drawing/2014/main" id="{CEA60721-4321-9A4D-981D-2033258BA93F}"/>
                </a:ext>
              </a:extLst>
            </p:cNvPr>
            <p:cNvSpPr/>
            <p:nvPr/>
          </p:nvSpPr>
          <p:spPr>
            <a:xfrm>
              <a:off x="6181043" y="2270604"/>
              <a:ext cx="65521" cy="291554"/>
            </a:xfrm>
            <a:custGeom>
              <a:avLst/>
              <a:gdLst/>
              <a:ahLst/>
              <a:cxnLst/>
              <a:rect l="l" t="t" r="r" b="b"/>
              <a:pathLst>
                <a:path w="1105" h="4917" extrusionOk="0">
                  <a:moveTo>
                    <a:pt x="34" y="1"/>
                  </a:moveTo>
                  <a:cubicBezTo>
                    <a:pt x="30" y="1"/>
                    <a:pt x="27" y="4"/>
                    <a:pt x="27" y="12"/>
                  </a:cubicBezTo>
                  <a:lnTo>
                    <a:pt x="0" y="12"/>
                  </a:lnTo>
                  <a:cubicBezTo>
                    <a:pt x="107" y="758"/>
                    <a:pt x="246" y="1510"/>
                    <a:pt x="413" y="2255"/>
                  </a:cubicBezTo>
                  <a:cubicBezTo>
                    <a:pt x="606" y="3146"/>
                    <a:pt x="799" y="4031"/>
                    <a:pt x="1051" y="4916"/>
                  </a:cubicBezTo>
                  <a:lnTo>
                    <a:pt x="1105" y="4916"/>
                  </a:lnTo>
                  <a:cubicBezTo>
                    <a:pt x="859" y="4031"/>
                    <a:pt x="632" y="3146"/>
                    <a:pt x="439" y="2255"/>
                  </a:cubicBezTo>
                  <a:cubicBezTo>
                    <a:pt x="300" y="1510"/>
                    <a:pt x="167" y="758"/>
                    <a:pt x="53" y="12"/>
                  </a:cubicBezTo>
                  <a:cubicBezTo>
                    <a:pt x="53" y="12"/>
                    <a:pt x="42" y="1"/>
                    <a:pt x="34" y="1"/>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839;p45">
              <a:extLst>
                <a:ext uri="{FF2B5EF4-FFF2-40B4-BE49-F238E27FC236}">
                  <a16:creationId xmlns:a16="http://schemas.microsoft.com/office/drawing/2014/main" id="{6867E094-C9D2-3DB0-2743-82499CF50727}"/>
                </a:ext>
              </a:extLst>
            </p:cNvPr>
            <p:cNvSpPr/>
            <p:nvPr/>
          </p:nvSpPr>
          <p:spPr>
            <a:xfrm>
              <a:off x="6345172" y="2259872"/>
              <a:ext cx="41091" cy="304243"/>
            </a:xfrm>
            <a:custGeom>
              <a:avLst/>
              <a:gdLst/>
              <a:ahLst/>
              <a:cxnLst/>
              <a:rect l="l" t="t" r="r" b="b"/>
              <a:pathLst>
                <a:path w="693" h="5131" extrusionOk="0">
                  <a:moveTo>
                    <a:pt x="27" y="1"/>
                  </a:moveTo>
                  <a:cubicBezTo>
                    <a:pt x="0" y="1"/>
                    <a:pt x="0" y="27"/>
                    <a:pt x="0" y="27"/>
                  </a:cubicBezTo>
                  <a:cubicBezTo>
                    <a:pt x="87" y="806"/>
                    <a:pt x="167" y="1577"/>
                    <a:pt x="253" y="2383"/>
                  </a:cubicBezTo>
                  <a:cubicBezTo>
                    <a:pt x="359" y="3301"/>
                    <a:pt x="499" y="4212"/>
                    <a:pt x="639" y="5131"/>
                  </a:cubicBezTo>
                  <a:lnTo>
                    <a:pt x="692" y="5131"/>
                  </a:lnTo>
                  <a:cubicBezTo>
                    <a:pt x="526" y="4212"/>
                    <a:pt x="419" y="3301"/>
                    <a:pt x="306" y="2356"/>
                  </a:cubicBezTo>
                  <a:cubicBezTo>
                    <a:pt x="193" y="1577"/>
                    <a:pt x="113" y="806"/>
                    <a:pt x="27" y="27"/>
                  </a:cubicBezTo>
                  <a:lnTo>
                    <a:pt x="27" y="1"/>
                  </a:ln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840;p45">
              <a:extLst>
                <a:ext uri="{FF2B5EF4-FFF2-40B4-BE49-F238E27FC236}">
                  <a16:creationId xmlns:a16="http://schemas.microsoft.com/office/drawing/2014/main" id="{155ECD55-9D37-2B83-FD52-1B19B25F1BEA}"/>
                </a:ext>
              </a:extLst>
            </p:cNvPr>
            <p:cNvSpPr/>
            <p:nvPr/>
          </p:nvSpPr>
          <p:spPr>
            <a:xfrm>
              <a:off x="6512858" y="2259872"/>
              <a:ext cx="15002" cy="297542"/>
            </a:xfrm>
            <a:custGeom>
              <a:avLst/>
              <a:gdLst/>
              <a:ahLst/>
              <a:cxnLst/>
              <a:rect l="l" t="t" r="r" b="b"/>
              <a:pathLst>
                <a:path w="253" h="5018" extrusionOk="0">
                  <a:moveTo>
                    <a:pt x="0" y="1"/>
                  </a:moveTo>
                  <a:lnTo>
                    <a:pt x="0" y="27"/>
                  </a:lnTo>
                  <a:cubicBezTo>
                    <a:pt x="113" y="693"/>
                    <a:pt x="140" y="1358"/>
                    <a:pt x="166" y="2050"/>
                  </a:cubicBezTo>
                  <a:cubicBezTo>
                    <a:pt x="193" y="3021"/>
                    <a:pt x="166" y="4019"/>
                    <a:pt x="113" y="5018"/>
                  </a:cubicBezTo>
                  <a:lnTo>
                    <a:pt x="140" y="5018"/>
                  </a:lnTo>
                  <a:cubicBezTo>
                    <a:pt x="193" y="4019"/>
                    <a:pt x="253" y="3021"/>
                    <a:pt x="226" y="2023"/>
                  </a:cubicBezTo>
                  <a:cubicBezTo>
                    <a:pt x="193" y="1358"/>
                    <a:pt x="140" y="693"/>
                    <a:pt x="27" y="27"/>
                  </a:cubicBezTo>
                  <a:cubicBezTo>
                    <a:pt x="27" y="1"/>
                    <a:pt x="27" y="1"/>
                    <a:pt x="0" y="1"/>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841;p45">
              <a:extLst>
                <a:ext uri="{FF2B5EF4-FFF2-40B4-BE49-F238E27FC236}">
                  <a16:creationId xmlns:a16="http://schemas.microsoft.com/office/drawing/2014/main" id="{F0D55DC7-1EE2-3E5F-F6A3-3FB61BDE80FF}"/>
                </a:ext>
              </a:extLst>
            </p:cNvPr>
            <p:cNvSpPr/>
            <p:nvPr/>
          </p:nvSpPr>
          <p:spPr>
            <a:xfrm>
              <a:off x="6641054" y="2240126"/>
              <a:ext cx="46250" cy="300744"/>
            </a:xfrm>
            <a:custGeom>
              <a:avLst/>
              <a:gdLst/>
              <a:ahLst/>
              <a:cxnLst/>
              <a:rect l="l" t="t" r="r" b="b"/>
              <a:pathLst>
                <a:path w="780" h="5072" extrusionOk="0">
                  <a:moveTo>
                    <a:pt x="779" y="1"/>
                  </a:moveTo>
                  <a:cubicBezTo>
                    <a:pt x="752" y="1"/>
                    <a:pt x="752" y="1"/>
                    <a:pt x="752" y="27"/>
                  </a:cubicBezTo>
                  <a:cubicBezTo>
                    <a:pt x="693" y="580"/>
                    <a:pt x="639" y="1139"/>
                    <a:pt x="586" y="1691"/>
                  </a:cubicBezTo>
                  <a:cubicBezTo>
                    <a:pt x="446" y="2829"/>
                    <a:pt x="253" y="3967"/>
                    <a:pt x="1" y="5071"/>
                  </a:cubicBezTo>
                  <a:lnTo>
                    <a:pt x="27" y="5071"/>
                  </a:lnTo>
                  <a:cubicBezTo>
                    <a:pt x="280" y="3933"/>
                    <a:pt x="473" y="2802"/>
                    <a:pt x="613" y="1664"/>
                  </a:cubicBezTo>
                  <a:cubicBezTo>
                    <a:pt x="693" y="1105"/>
                    <a:pt x="752" y="580"/>
                    <a:pt x="779" y="27"/>
                  </a:cubicBezTo>
                  <a:lnTo>
                    <a:pt x="779" y="1"/>
                  </a:ln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842;p45">
              <a:extLst>
                <a:ext uri="{FF2B5EF4-FFF2-40B4-BE49-F238E27FC236}">
                  <a16:creationId xmlns:a16="http://schemas.microsoft.com/office/drawing/2014/main" id="{39CF9749-F947-94C3-C5A5-5A8D0965CE87}"/>
                </a:ext>
              </a:extLst>
            </p:cNvPr>
            <p:cNvSpPr/>
            <p:nvPr/>
          </p:nvSpPr>
          <p:spPr>
            <a:xfrm>
              <a:off x="5791238" y="1621727"/>
              <a:ext cx="1216437" cy="683671"/>
            </a:xfrm>
            <a:custGeom>
              <a:avLst/>
              <a:gdLst/>
              <a:ahLst/>
              <a:cxnLst/>
              <a:rect l="l" t="t" r="r" b="b"/>
              <a:pathLst>
                <a:path w="20515" h="11530" extrusionOk="0">
                  <a:moveTo>
                    <a:pt x="10046" y="0"/>
                  </a:moveTo>
                  <a:cubicBezTo>
                    <a:pt x="9961" y="0"/>
                    <a:pt x="9875" y="1"/>
                    <a:pt x="9788" y="3"/>
                  </a:cubicBezTo>
                  <a:cubicBezTo>
                    <a:pt x="2189" y="196"/>
                    <a:pt x="1497" y="8793"/>
                    <a:pt x="1497" y="8793"/>
                  </a:cubicBezTo>
                  <a:lnTo>
                    <a:pt x="0" y="10816"/>
                  </a:lnTo>
                  <a:cubicBezTo>
                    <a:pt x="0" y="10816"/>
                    <a:pt x="2096" y="11529"/>
                    <a:pt x="8184" y="11529"/>
                  </a:cubicBezTo>
                  <a:cubicBezTo>
                    <a:pt x="8774" y="11529"/>
                    <a:pt x="9401" y="11522"/>
                    <a:pt x="10067" y="11508"/>
                  </a:cubicBezTo>
                  <a:cubicBezTo>
                    <a:pt x="17493" y="11315"/>
                    <a:pt x="20434" y="10124"/>
                    <a:pt x="20487" y="9957"/>
                  </a:cubicBezTo>
                  <a:cubicBezTo>
                    <a:pt x="20514" y="9818"/>
                    <a:pt x="18964" y="8154"/>
                    <a:pt x="18964" y="8154"/>
                  </a:cubicBezTo>
                  <a:cubicBezTo>
                    <a:pt x="18964" y="8154"/>
                    <a:pt x="17423" y="0"/>
                    <a:pt x="10046" y="0"/>
                  </a:cubicBezTo>
                  <a:close/>
                </a:path>
              </a:pathLst>
            </a:custGeom>
            <a:solidFill>
              <a:schemeClr val="accent3"/>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843;p45">
              <a:extLst>
                <a:ext uri="{FF2B5EF4-FFF2-40B4-BE49-F238E27FC236}">
                  <a16:creationId xmlns:a16="http://schemas.microsoft.com/office/drawing/2014/main" id="{A89B0E32-D96F-446B-9B27-0143C67368DB}"/>
                </a:ext>
              </a:extLst>
            </p:cNvPr>
            <p:cNvSpPr/>
            <p:nvPr/>
          </p:nvSpPr>
          <p:spPr>
            <a:xfrm>
              <a:off x="5878401" y="2103626"/>
              <a:ext cx="1040449" cy="69138"/>
            </a:xfrm>
            <a:custGeom>
              <a:avLst/>
              <a:gdLst/>
              <a:ahLst/>
              <a:cxnLst/>
              <a:rect l="l" t="t" r="r" b="b"/>
              <a:pathLst>
                <a:path w="17547" h="1166" extrusionOk="0">
                  <a:moveTo>
                    <a:pt x="17494" y="1"/>
                  </a:moveTo>
                  <a:cubicBezTo>
                    <a:pt x="13862" y="852"/>
                    <a:pt x="10169" y="1098"/>
                    <a:pt x="7121" y="1098"/>
                  </a:cubicBezTo>
                  <a:cubicBezTo>
                    <a:pt x="3026" y="1098"/>
                    <a:pt x="92" y="655"/>
                    <a:pt x="27" y="639"/>
                  </a:cubicBezTo>
                  <a:lnTo>
                    <a:pt x="1" y="666"/>
                  </a:lnTo>
                  <a:cubicBezTo>
                    <a:pt x="1" y="693"/>
                    <a:pt x="1" y="719"/>
                    <a:pt x="27" y="719"/>
                  </a:cubicBezTo>
                  <a:cubicBezTo>
                    <a:pt x="81" y="719"/>
                    <a:pt x="3022" y="1165"/>
                    <a:pt x="7154" y="1165"/>
                  </a:cubicBezTo>
                  <a:cubicBezTo>
                    <a:pt x="10201" y="1165"/>
                    <a:pt x="13887" y="912"/>
                    <a:pt x="17494" y="80"/>
                  </a:cubicBezTo>
                  <a:cubicBezTo>
                    <a:pt x="17520" y="54"/>
                    <a:pt x="17547" y="54"/>
                    <a:pt x="17520" y="27"/>
                  </a:cubicBezTo>
                  <a:cubicBezTo>
                    <a:pt x="17520" y="1"/>
                    <a:pt x="17494" y="1"/>
                    <a:pt x="17494" y="1"/>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844;p45">
              <a:extLst>
                <a:ext uri="{FF2B5EF4-FFF2-40B4-BE49-F238E27FC236}">
                  <a16:creationId xmlns:a16="http://schemas.microsoft.com/office/drawing/2014/main" id="{8A01185E-9803-BBCD-37A2-207249974914}"/>
                </a:ext>
              </a:extLst>
            </p:cNvPr>
            <p:cNvSpPr/>
            <p:nvPr/>
          </p:nvSpPr>
          <p:spPr>
            <a:xfrm>
              <a:off x="5945879" y="2006559"/>
              <a:ext cx="80523" cy="111712"/>
            </a:xfrm>
            <a:custGeom>
              <a:avLst/>
              <a:gdLst/>
              <a:ahLst/>
              <a:cxnLst/>
              <a:rect l="l" t="t" r="r" b="b"/>
              <a:pathLst>
                <a:path w="1358" h="1884" extrusionOk="0">
                  <a:moveTo>
                    <a:pt x="247" y="1"/>
                  </a:moveTo>
                  <a:lnTo>
                    <a:pt x="0" y="1777"/>
                  </a:lnTo>
                  <a:lnTo>
                    <a:pt x="1078" y="1884"/>
                  </a:lnTo>
                  <a:lnTo>
                    <a:pt x="1358" y="1"/>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845;p45">
              <a:extLst>
                <a:ext uri="{FF2B5EF4-FFF2-40B4-BE49-F238E27FC236}">
                  <a16:creationId xmlns:a16="http://schemas.microsoft.com/office/drawing/2014/main" id="{A499A752-1669-36CE-841B-044BC35A6112}"/>
                </a:ext>
              </a:extLst>
            </p:cNvPr>
            <p:cNvSpPr/>
            <p:nvPr/>
          </p:nvSpPr>
          <p:spPr>
            <a:xfrm>
              <a:off x="6733376" y="1985271"/>
              <a:ext cx="83725" cy="111712"/>
            </a:xfrm>
            <a:custGeom>
              <a:avLst/>
              <a:gdLst/>
              <a:ahLst/>
              <a:cxnLst/>
              <a:rect l="l" t="t" r="r" b="b"/>
              <a:pathLst>
                <a:path w="1412" h="1884" extrusionOk="0">
                  <a:moveTo>
                    <a:pt x="1105" y="0"/>
                  </a:moveTo>
                  <a:lnTo>
                    <a:pt x="1" y="27"/>
                  </a:lnTo>
                  <a:lnTo>
                    <a:pt x="333" y="1884"/>
                  </a:lnTo>
                  <a:lnTo>
                    <a:pt x="1411" y="1744"/>
                  </a:lnTo>
                  <a:lnTo>
                    <a:pt x="1105" y="0"/>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846;p45">
              <a:extLst>
                <a:ext uri="{FF2B5EF4-FFF2-40B4-BE49-F238E27FC236}">
                  <a16:creationId xmlns:a16="http://schemas.microsoft.com/office/drawing/2014/main" id="{A9AD3B80-221B-F0B1-AB79-138FE0712124}"/>
                </a:ext>
              </a:extLst>
            </p:cNvPr>
            <p:cNvSpPr/>
            <p:nvPr/>
          </p:nvSpPr>
          <p:spPr>
            <a:xfrm>
              <a:off x="6147897" y="2008160"/>
              <a:ext cx="70680" cy="120013"/>
            </a:xfrm>
            <a:custGeom>
              <a:avLst/>
              <a:gdLst/>
              <a:ahLst/>
              <a:cxnLst/>
              <a:rect l="l" t="t" r="r" b="b"/>
              <a:pathLst>
                <a:path w="1192" h="2024" extrusionOk="0">
                  <a:moveTo>
                    <a:pt x="113" y="0"/>
                  </a:moveTo>
                  <a:lnTo>
                    <a:pt x="0" y="1970"/>
                  </a:lnTo>
                  <a:lnTo>
                    <a:pt x="1085" y="2023"/>
                  </a:lnTo>
                  <a:lnTo>
                    <a:pt x="1191" y="87"/>
                  </a:lnTo>
                  <a:lnTo>
                    <a:pt x="113" y="0"/>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47;p45">
              <a:extLst>
                <a:ext uri="{FF2B5EF4-FFF2-40B4-BE49-F238E27FC236}">
                  <a16:creationId xmlns:a16="http://schemas.microsoft.com/office/drawing/2014/main" id="{D90B44DA-F9A3-5EB9-7AF3-85163E46DF83}"/>
                </a:ext>
              </a:extLst>
            </p:cNvPr>
            <p:cNvSpPr/>
            <p:nvPr/>
          </p:nvSpPr>
          <p:spPr>
            <a:xfrm>
              <a:off x="6542446" y="2001815"/>
              <a:ext cx="70680" cy="120013"/>
            </a:xfrm>
            <a:custGeom>
              <a:avLst/>
              <a:gdLst/>
              <a:ahLst/>
              <a:cxnLst/>
              <a:rect l="l" t="t" r="r" b="b"/>
              <a:pathLst>
                <a:path w="1192" h="2024" extrusionOk="0">
                  <a:moveTo>
                    <a:pt x="1085" y="1"/>
                  </a:moveTo>
                  <a:lnTo>
                    <a:pt x="0" y="54"/>
                  </a:lnTo>
                  <a:lnTo>
                    <a:pt x="113" y="2024"/>
                  </a:lnTo>
                  <a:lnTo>
                    <a:pt x="1191" y="1937"/>
                  </a:lnTo>
                  <a:lnTo>
                    <a:pt x="1085" y="1"/>
                  </a:ln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48;p45">
              <a:extLst>
                <a:ext uri="{FF2B5EF4-FFF2-40B4-BE49-F238E27FC236}">
                  <a16:creationId xmlns:a16="http://schemas.microsoft.com/office/drawing/2014/main" id="{CD082855-240B-5283-0A6F-38D2C512FA13}"/>
                </a:ext>
              </a:extLst>
            </p:cNvPr>
            <p:cNvSpPr/>
            <p:nvPr/>
          </p:nvSpPr>
          <p:spPr>
            <a:xfrm>
              <a:off x="6353414" y="2009761"/>
              <a:ext cx="65995" cy="118412"/>
            </a:xfrm>
            <a:custGeom>
              <a:avLst/>
              <a:gdLst/>
              <a:ahLst/>
              <a:cxnLst/>
              <a:rect l="l" t="t" r="r" b="b"/>
              <a:pathLst>
                <a:path w="1113" h="1997" extrusionOk="0">
                  <a:moveTo>
                    <a:pt x="1" y="0"/>
                  </a:moveTo>
                  <a:lnTo>
                    <a:pt x="28" y="1996"/>
                  </a:lnTo>
                  <a:lnTo>
                    <a:pt x="1112" y="1970"/>
                  </a:lnTo>
                  <a:lnTo>
                    <a:pt x="1085" y="0"/>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49;p45">
              <a:extLst>
                <a:ext uri="{FF2B5EF4-FFF2-40B4-BE49-F238E27FC236}">
                  <a16:creationId xmlns:a16="http://schemas.microsoft.com/office/drawing/2014/main" id="{12DD7391-150C-6CE9-9877-068C32FA897D}"/>
                </a:ext>
              </a:extLst>
            </p:cNvPr>
            <p:cNvSpPr/>
            <p:nvPr/>
          </p:nvSpPr>
          <p:spPr>
            <a:xfrm>
              <a:off x="6670642" y="2499784"/>
              <a:ext cx="80523" cy="356719"/>
            </a:xfrm>
            <a:custGeom>
              <a:avLst/>
              <a:gdLst/>
              <a:ahLst/>
              <a:cxnLst/>
              <a:rect l="l" t="t" r="r" b="b"/>
              <a:pathLst>
                <a:path w="1358" h="6016" extrusionOk="0">
                  <a:moveTo>
                    <a:pt x="140" y="0"/>
                  </a:moveTo>
                  <a:lnTo>
                    <a:pt x="1" y="27"/>
                  </a:lnTo>
                  <a:lnTo>
                    <a:pt x="140" y="552"/>
                  </a:lnTo>
                  <a:lnTo>
                    <a:pt x="1059" y="4212"/>
                  </a:lnTo>
                  <a:lnTo>
                    <a:pt x="1192" y="4771"/>
                  </a:lnTo>
                  <a:lnTo>
                    <a:pt x="1059" y="5157"/>
                  </a:lnTo>
                  <a:lnTo>
                    <a:pt x="753" y="6015"/>
                  </a:lnTo>
                  <a:cubicBezTo>
                    <a:pt x="806" y="5988"/>
                    <a:pt x="892" y="5962"/>
                    <a:pt x="945" y="5962"/>
                  </a:cubicBezTo>
                  <a:lnTo>
                    <a:pt x="1225" y="5157"/>
                  </a:lnTo>
                  <a:lnTo>
                    <a:pt x="1358" y="4771"/>
                  </a:lnTo>
                  <a:lnTo>
                    <a:pt x="1225" y="4212"/>
                  </a:lnTo>
                  <a:lnTo>
                    <a:pt x="280" y="526"/>
                  </a:lnTo>
                  <a:lnTo>
                    <a:pt x="140" y="0"/>
                  </a:ln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50;p45">
              <a:extLst>
                <a:ext uri="{FF2B5EF4-FFF2-40B4-BE49-F238E27FC236}">
                  <a16:creationId xmlns:a16="http://schemas.microsoft.com/office/drawing/2014/main" id="{35881F81-D8B9-832E-41B5-8F0699276E75}"/>
                </a:ext>
              </a:extLst>
            </p:cNvPr>
            <p:cNvSpPr/>
            <p:nvPr/>
          </p:nvSpPr>
          <p:spPr>
            <a:xfrm>
              <a:off x="5975467" y="2519470"/>
              <a:ext cx="172489" cy="342132"/>
            </a:xfrm>
            <a:custGeom>
              <a:avLst/>
              <a:gdLst/>
              <a:ahLst/>
              <a:cxnLst/>
              <a:rect l="l" t="t" r="r" b="b"/>
              <a:pathLst>
                <a:path w="2909" h="5770" extrusionOk="0">
                  <a:moveTo>
                    <a:pt x="2769" y="1"/>
                  </a:moveTo>
                  <a:lnTo>
                    <a:pt x="2436" y="553"/>
                  </a:lnTo>
                  <a:lnTo>
                    <a:pt x="247" y="4106"/>
                  </a:lnTo>
                  <a:lnTo>
                    <a:pt x="27" y="4465"/>
                  </a:lnTo>
                  <a:lnTo>
                    <a:pt x="1" y="4519"/>
                  </a:lnTo>
                  <a:lnTo>
                    <a:pt x="220" y="5044"/>
                  </a:lnTo>
                  <a:lnTo>
                    <a:pt x="473" y="5683"/>
                  </a:lnTo>
                  <a:cubicBezTo>
                    <a:pt x="553" y="5710"/>
                    <a:pt x="606" y="5743"/>
                    <a:pt x="693" y="5770"/>
                  </a:cubicBezTo>
                  <a:lnTo>
                    <a:pt x="360" y="4964"/>
                  </a:lnTo>
                  <a:lnTo>
                    <a:pt x="193" y="4519"/>
                  </a:lnTo>
                  <a:lnTo>
                    <a:pt x="386" y="4186"/>
                  </a:lnTo>
                  <a:lnTo>
                    <a:pt x="2602" y="553"/>
                  </a:lnTo>
                  <a:lnTo>
                    <a:pt x="2908" y="87"/>
                  </a:lnTo>
                  <a:lnTo>
                    <a:pt x="2769" y="1"/>
                  </a:ln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51;p45">
              <a:extLst>
                <a:ext uri="{FF2B5EF4-FFF2-40B4-BE49-F238E27FC236}">
                  <a16:creationId xmlns:a16="http://schemas.microsoft.com/office/drawing/2014/main" id="{D0739DA9-21C2-A4A5-88B8-1EEF743277E9}"/>
                </a:ext>
              </a:extLst>
            </p:cNvPr>
            <p:cNvSpPr/>
            <p:nvPr/>
          </p:nvSpPr>
          <p:spPr>
            <a:xfrm>
              <a:off x="5952164" y="2761338"/>
              <a:ext cx="57694" cy="57279"/>
            </a:xfrm>
            <a:custGeom>
              <a:avLst/>
              <a:gdLst/>
              <a:ahLst/>
              <a:cxnLst/>
              <a:rect l="l" t="t" r="r" b="b"/>
              <a:pathLst>
                <a:path w="973" h="966" extrusionOk="0">
                  <a:moveTo>
                    <a:pt x="473" y="1"/>
                  </a:moveTo>
                  <a:cubicBezTo>
                    <a:pt x="227" y="1"/>
                    <a:pt x="1" y="220"/>
                    <a:pt x="1" y="500"/>
                  </a:cubicBezTo>
                  <a:cubicBezTo>
                    <a:pt x="1" y="746"/>
                    <a:pt x="227" y="965"/>
                    <a:pt x="473" y="965"/>
                  </a:cubicBezTo>
                  <a:cubicBezTo>
                    <a:pt x="753" y="965"/>
                    <a:pt x="972" y="746"/>
                    <a:pt x="972" y="500"/>
                  </a:cubicBezTo>
                  <a:cubicBezTo>
                    <a:pt x="972" y="220"/>
                    <a:pt x="753" y="1"/>
                    <a:pt x="473" y="1"/>
                  </a:cubicBez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52;p45">
              <a:extLst>
                <a:ext uri="{FF2B5EF4-FFF2-40B4-BE49-F238E27FC236}">
                  <a16:creationId xmlns:a16="http://schemas.microsoft.com/office/drawing/2014/main" id="{CDC03740-7936-2907-23D3-16983BEB1630}"/>
                </a:ext>
              </a:extLst>
            </p:cNvPr>
            <p:cNvSpPr/>
            <p:nvPr/>
          </p:nvSpPr>
          <p:spPr>
            <a:xfrm>
              <a:off x="6708531" y="2747938"/>
              <a:ext cx="57635" cy="59236"/>
            </a:xfrm>
            <a:custGeom>
              <a:avLst/>
              <a:gdLst/>
              <a:ahLst/>
              <a:cxnLst/>
              <a:rect l="l" t="t" r="r" b="b"/>
              <a:pathLst>
                <a:path w="972" h="999" extrusionOk="0">
                  <a:moveTo>
                    <a:pt x="499" y="0"/>
                  </a:moveTo>
                  <a:cubicBezTo>
                    <a:pt x="220" y="0"/>
                    <a:pt x="0" y="227"/>
                    <a:pt x="0" y="499"/>
                  </a:cubicBezTo>
                  <a:cubicBezTo>
                    <a:pt x="0" y="779"/>
                    <a:pt x="220" y="998"/>
                    <a:pt x="499" y="998"/>
                  </a:cubicBezTo>
                  <a:cubicBezTo>
                    <a:pt x="752" y="998"/>
                    <a:pt x="972" y="779"/>
                    <a:pt x="972" y="499"/>
                  </a:cubicBezTo>
                  <a:cubicBezTo>
                    <a:pt x="972" y="227"/>
                    <a:pt x="752" y="0"/>
                    <a:pt x="499" y="0"/>
                  </a:cubicBez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53;p45">
              <a:extLst>
                <a:ext uri="{FF2B5EF4-FFF2-40B4-BE49-F238E27FC236}">
                  <a16:creationId xmlns:a16="http://schemas.microsoft.com/office/drawing/2014/main" id="{8217AFA9-1B1F-81AE-D059-E6588AA7A7C8}"/>
                </a:ext>
              </a:extLst>
            </p:cNvPr>
            <p:cNvSpPr/>
            <p:nvPr/>
          </p:nvSpPr>
          <p:spPr>
            <a:xfrm>
              <a:off x="6549146" y="1682862"/>
              <a:ext cx="151143" cy="116989"/>
            </a:xfrm>
            <a:custGeom>
              <a:avLst/>
              <a:gdLst/>
              <a:ahLst/>
              <a:cxnLst/>
              <a:rect l="l" t="t" r="r" b="b"/>
              <a:pathLst>
                <a:path w="2549" h="1973" extrusionOk="0">
                  <a:moveTo>
                    <a:pt x="711" y="1"/>
                  </a:moveTo>
                  <a:cubicBezTo>
                    <a:pt x="648" y="1"/>
                    <a:pt x="586" y="8"/>
                    <a:pt x="526" y="24"/>
                  </a:cubicBezTo>
                  <a:cubicBezTo>
                    <a:pt x="0" y="137"/>
                    <a:pt x="220" y="749"/>
                    <a:pt x="473" y="1022"/>
                  </a:cubicBezTo>
                  <a:cubicBezTo>
                    <a:pt x="612" y="1188"/>
                    <a:pt x="779" y="1301"/>
                    <a:pt x="972" y="1441"/>
                  </a:cubicBezTo>
                  <a:cubicBezTo>
                    <a:pt x="1278" y="1660"/>
                    <a:pt x="1610" y="1887"/>
                    <a:pt x="1996" y="1967"/>
                  </a:cubicBezTo>
                  <a:cubicBezTo>
                    <a:pt x="2029" y="1970"/>
                    <a:pt x="2062" y="1973"/>
                    <a:pt x="2095" y="1973"/>
                  </a:cubicBezTo>
                  <a:cubicBezTo>
                    <a:pt x="2286" y="1973"/>
                    <a:pt x="2477" y="1899"/>
                    <a:pt x="2522" y="1660"/>
                  </a:cubicBezTo>
                  <a:cubicBezTo>
                    <a:pt x="2549" y="1467"/>
                    <a:pt x="2469" y="1275"/>
                    <a:pt x="2356" y="1135"/>
                  </a:cubicBezTo>
                  <a:cubicBezTo>
                    <a:pt x="2078" y="683"/>
                    <a:pt x="1325" y="1"/>
                    <a:pt x="711" y="1"/>
                  </a:cubicBezTo>
                  <a:close/>
                </a:path>
              </a:pathLst>
            </a:custGeom>
            <a:solidFill>
              <a:schemeClr val="dk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54;p45">
              <a:extLst>
                <a:ext uri="{FF2B5EF4-FFF2-40B4-BE49-F238E27FC236}">
                  <a16:creationId xmlns:a16="http://schemas.microsoft.com/office/drawing/2014/main" id="{1AFD5D0F-1EA8-A48D-D34B-80833D2F4F82}"/>
                </a:ext>
              </a:extLst>
            </p:cNvPr>
            <p:cNvSpPr/>
            <p:nvPr/>
          </p:nvSpPr>
          <p:spPr>
            <a:xfrm>
              <a:off x="6711674" y="1806138"/>
              <a:ext cx="37949" cy="37949"/>
            </a:xfrm>
            <a:custGeom>
              <a:avLst/>
              <a:gdLst/>
              <a:ahLst/>
              <a:cxnLst/>
              <a:rect l="l" t="t" r="r" b="b"/>
              <a:pathLst>
                <a:path w="640" h="640" extrusionOk="0">
                  <a:moveTo>
                    <a:pt x="307" y="1"/>
                  </a:moveTo>
                  <a:cubicBezTo>
                    <a:pt x="140" y="1"/>
                    <a:pt x="1" y="140"/>
                    <a:pt x="1" y="333"/>
                  </a:cubicBezTo>
                  <a:cubicBezTo>
                    <a:pt x="1" y="500"/>
                    <a:pt x="140" y="639"/>
                    <a:pt x="307" y="639"/>
                  </a:cubicBezTo>
                  <a:cubicBezTo>
                    <a:pt x="500" y="639"/>
                    <a:pt x="639" y="500"/>
                    <a:pt x="639" y="333"/>
                  </a:cubicBezTo>
                  <a:cubicBezTo>
                    <a:pt x="639" y="140"/>
                    <a:pt x="500" y="1"/>
                    <a:pt x="307" y="1"/>
                  </a:cubicBezTo>
                  <a:close/>
                </a:path>
              </a:pathLst>
            </a:custGeom>
            <a:solidFill>
              <a:schemeClr val="dk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90;p45">
            <a:extLst>
              <a:ext uri="{FF2B5EF4-FFF2-40B4-BE49-F238E27FC236}">
                <a16:creationId xmlns:a16="http://schemas.microsoft.com/office/drawing/2014/main" id="{DCCD7631-FC18-FAD0-2050-CBD878B12536}"/>
              </a:ext>
            </a:extLst>
          </p:cNvPr>
          <p:cNvSpPr txBox="1">
            <a:spLocks/>
          </p:cNvSpPr>
          <p:nvPr/>
        </p:nvSpPr>
        <p:spPr>
          <a:xfrm>
            <a:off x="4877674" y="3624902"/>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2800" b="1" dirty="0">
                <a:solidFill>
                  <a:srgbClr val="7EEEF3"/>
                </a:solidFill>
                <a:latin typeface="Tomorrow" panose="020B0604020202020204" charset="0"/>
              </a:rPr>
              <a:t>rebase</a:t>
            </a:r>
          </a:p>
        </p:txBody>
      </p:sp>
      <p:sp>
        <p:nvSpPr>
          <p:cNvPr id="769" name="Google Shape;790;p45">
            <a:extLst>
              <a:ext uri="{FF2B5EF4-FFF2-40B4-BE49-F238E27FC236}">
                <a16:creationId xmlns:a16="http://schemas.microsoft.com/office/drawing/2014/main" id="{212C71B0-88F5-AA10-3908-FEFBEF88F827}"/>
              </a:ext>
            </a:extLst>
          </p:cNvPr>
          <p:cNvSpPr txBox="1">
            <a:spLocks/>
          </p:cNvSpPr>
          <p:nvPr/>
        </p:nvSpPr>
        <p:spPr>
          <a:xfrm>
            <a:off x="743804" y="1626724"/>
            <a:ext cx="6390371"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b="1" dirty="0">
                <a:solidFill>
                  <a:schemeClr val="bg1"/>
                </a:solidFill>
                <a:latin typeface="Tomorrow SemiBold" panose="020B0604020202020204" charset="0"/>
              </a:rPr>
              <a:t>In git, there are 2 main ways to join branches:</a:t>
            </a:r>
          </a:p>
        </p:txBody>
      </p:sp>
    </p:spTree>
    <p:extLst>
      <p:ext uri="{BB962C8B-B14F-4D97-AF65-F5344CB8AC3E}">
        <p14:creationId xmlns:p14="http://schemas.microsoft.com/office/powerpoint/2010/main" val="31579364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9864373">
            <a:off x="6071998" y="1757027"/>
            <a:ext cx="2205279" cy="1474417"/>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merge</a:t>
            </a:r>
          </a:p>
        </p:txBody>
      </p:sp>
      <p:sp>
        <p:nvSpPr>
          <p:cNvPr id="4" name="Google Shape;1154;p52">
            <a:extLst>
              <a:ext uri="{FF2B5EF4-FFF2-40B4-BE49-F238E27FC236}">
                <a16:creationId xmlns:a16="http://schemas.microsoft.com/office/drawing/2014/main" id="{6B9A5C01-14D9-F2B8-95E0-FAB1D6D60B52}"/>
              </a:ext>
            </a:extLst>
          </p:cNvPr>
          <p:cNvSpPr txBox="1">
            <a:spLocks/>
          </p:cNvSpPr>
          <p:nvPr/>
        </p:nvSpPr>
        <p:spPr>
          <a:xfrm>
            <a:off x="699711" y="1320245"/>
            <a:ext cx="5290786" cy="2352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dirty="0">
                <a:solidFill>
                  <a:schemeClr val="bg1"/>
                </a:solidFill>
                <a:latin typeface="Tomorrow" panose="020B0604020202020204" charset="0"/>
              </a:rPr>
              <a:t>“A merge is attempting to </a:t>
            </a:r>
            <a:r>
              <a:rPr lang="en-US" sz="2000" b="1" dirty="0">
                <a:solidFill>
                  <a:srgbClr val="EC70C0"/>
                </a:solidFill>
                <a:latin typeface="Tomorrow" panose="020B0604020202020204" charset="0"/>
              </a:rPr>
              <a:t>combine</a:t>
            </a:r>
            <a:r>
              <a:rPr lang="en-US" sz="2000" dirty="0">
                <a:solidFill>
                  <a:srgbClr val="EC70C0"/>
                </a:solidFill>
                <a:latin typeface="Tomorrow" panose="020B0604020202020204" charset="0"/>
              </a:rPr>
              <a:t> </a:t>
            </a:r>
            <a:r>
              <a:rPr lang="en-US" sz="2000" dirty="0">
                <a:solidFill>
                  <a:schemeClr val="bg1"/>
                </a:solidFill>
                <a:latin typeface="Tomorrow" panose="020B0604020202020204" charset="0"/>
              </a:rPr>
              <a:t>two histories together that have diverged at some point in the past. There is a common commit point between the two, this is referred to as the </a:t>
            </a:r>
            <a:r>
              <a:rPr lang="en-US" sz="2000" b="1" dirty="0">
                <a:solidFill>
                  <a:srgbClr val="EC70C0"/>
                </a:solidFill>
                <a:latin typeface="Tomorrow" panose="020B0604020202020204" charset="0"/>
              </a:rPr>
              <a:t>best common ancestor</a:t>
            </a:r>
            <a:r>
              <a:rPr lang="en-US" sz="2000" dirty="0">
                <a:solidFill>
                  <a:schemeClr val="bg1"/>
                </a:solidFill>
                <a:latin typeface="Tomorrow" panose="020B0604020202020204" charset="0"/>
              </a:rPr>
              <a:t>”</a:t>
            </a:r>
          </a:p>
          <a:p>
            <a:r>
              <a:rPr lang="en-US" sz="2000" i="1" dirty="0">
                <a:solidFill>
                  <a:srgbClr val="EC70C0"/>
                </a:solidFill>
                <a:latin typeface="Tomorrow" panose="020B0604020202020204" charset="0"/>
              </a:rPr>
              <a:t>- The docs</a:t>
            </a:r>
          </a:p>
        </p:txBody>
      </p:sp>
    </p:spTree>
    <p:extLst>
      <p:ext uri="{BB962C8B-B14F-4D97-AF65-F5344CB8AC3E}">
        <p14:creationId xmlns:p14="http://schemas.microsoft.com/office/powerpoint/2010/main" val="3057303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7573315">
            <a:off x="5345857" y="1591376"/>
            <a:ext cx="2205279" cy="1474417"/>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merge</a:t>
            </a:r>
          </a:p>
        </p:txBody>
      </p:sp>
      <p:sp>
        <p:nvSpPr>
          <p:cNvPr id="3" name="Google Shape;877;p47">
            <a:extLst>
              <a:ext uri="{FF2B5EF4-FFF2-40B4-BE49-F238E27FC236}">
                <a16:creationId xmlns:a16="http://schemas.microsoft.com/office/drawing/2014/main" id="{F9DE3784-89CC-C188-7BD1-F9943D715BA8}"/>
              </a:ext>
            </a:extLst>
          </p:cNvPr>
          <p:cNvSpPr txBox="1">
            <a:spLocks/>
          </p:cNvSpPr>
          <p:nvPr/>
        </p:nvSpPr>
        <p:spPr>
          <a:xfrm>
            <a:off x="823708" y="2280845"/>
            <a:ext cx="3925008"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merge</a:t>
            </a:r>
            <a:r>
              <a:rPr lang="en-US" sz="1800" b="1" dirty="0">
                <a:latin typeface="JetBrains Mono" panose="02000009000000000000" pitchFamily="49" charset="0"/>
                <a:cs typeface="JetBrains Mono" panose="02000009000000000000" pitchFamily="49" charset="0"/>
              </a:rPr>
              <a:t> &lt;source-name&gt;</a:t>
            </a:r>
          </a:p>
        </p:txBody>
      </p:sp>
      <p:sp>
        <p:nvSpPr>
          <p:cNvPr id="5" name="TextBox 4">
            <a:extLst>
              <a:ext uri="{FF2B5EF4-FFF2-40B4-BE49-F238E27FC236}">
                <a16:creationId xmlns:a16="http://schemas.microsoft.com/office/drawing/2014/main" id="{F8B62686-58E6-81BD-2E89-4CCF98874845}"/>
              </a:ext>
            </a:extLst>
          </p:cNvPr>
          <p:cNvSpPr txBox="1"/>
          <p:nvPr/>
        </p:nvSpPr>
        <p:spPr>
          <a:xfrm>
            <a:off x="726979" y="1558680"/>
            <a:ext cx="3677771" cy="707886"/>
          </a:xfrm>
          <a:prstGeom prst="rect">
            <a:avLst/>
          </a:prstGeom>
          <a:noFill/>
        </p:spPr>
        <p:txBody>
          <a:bodyPr wrap="square" rtlCol="1">
            <a:spAutoFit/>
          </a:bodyPr>
          <a:lstStyle/>
          <a:p>
            <a:r>
              <a:rPr lang="en-US" sz="2000" dirty="0">
                <a:solidFill>
                  <a:srgbClr val="7EEEF3"/>
                </a:solidFill>
                <a:latin typeface="Tomorrow SemiBold" panose="020B0604020202020204" charset="0"/>
              </a:rPr>
              <a:t>To merge a branch into the currently checked branch:</a:t>
            </a:r>
            <a:endParaRPr lang="ar-EG" sz="2000" dirty="0">
              <a:solidFill>
                <a:srgbClr val="7EEEF3"/>
              </a:solidFill>
              <a:latin typeface="Tomorrow SemiBold" panose="020B0604020202020204" charset="0"/>
            </a:endParaRPr>
          </a:p>
        </p:txBody>
      </p:sp>
      <p:sp>
        <p:nvSpPr>
          <p:cNvPr id="6" name="Title 10">
            <a:extLst>
              <a:ext uri="{FF2B5EF4-FFF2-40B4-BE49-F238E27FC236}">
                <a16:creationId xmlns:a16="http://schemas.microsoft.com/office/drawing/2014/main" id="{43FE1EED-3661-ABB5-91DE-56C548D1D3C8}"/>
              </a:ext>
            </a:extLst>
          </p:cNvPr>
          <p:cNvSpPr txBox="1">
            <a:spLocks/>
          </p:cNvSpPr>
          <p:nvPr/>
        </p:nvSpPr>
        <p:spPr>
          <a:xfrm>
            <a:off x="4338817" y="3577029"/>
            <a:ext cx="4053020"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NOTE</a:t>
            </a:r>
            <a:r>
              <a:rPr lang="en-US" dirty="0">
                <a:solidFill>
                  <a:schemeClr val="bg1"/>
                </a:solidFill>
              </a:rPr>
              <a:t>: the target-branch is the currently checked branch</a:t>
            </a:r>
            <a:endParaRPr lang="ar-EG" dirty="0">
              <a:solidFill>
                <a:schemeClr val="bg1"/>
              </a:solidFill>
            </a:endParaRPr>
          </a:p>
        </p:txBody>
      </p:sp>
      <p:sp>
        <p:nvSpPr>
          <p:cNvPr id="7" name="TextBox 6">
            <a:extLst>
              <a:ext uri="{FF2B5EF4-FFF2-40B4-BE49-F238E27FC236}">
                <a16:creationId xmlns:a16="http://schemas.microsoft.com/office/drawing/2014/main" id="{67CD0C76-250E-75BD-4214-A70D23F46E65}"/>
              </a:ext>
            </a:extLst>
          </p:cNvPr>
          <p:cNvSpPr txBox="1"/>
          <p:nvPr/>
        </p:nvSpPr>
        <p:spPr>
          <a:xfrm>
            <a:off x="726979" y="2822824"/>
            <a:ext cx="3214719" cy="923330"/>
          </a:xfrm>
          <a:prstGeom prst="rect">
            <a:avLst/>
          </a:prstGeom>
          <a:noFill/>
        </p:spPr>
        <p:txBody>
          <a:bodyPr wrap="square" rtlCol="1">
            <a:spAutoFit/>
          </a:bodyPr>
          <a:lstStyle/>
          <a:p>
            <a:r>
              <a:rPr lang="en-US" sz="1800" dirty="0">
                <a:solidFill>
                  <a:schemeClr val="bg1"/>
                </a:solidFill>
                <a:latin typeface="Tomorrow SemiBold" panose="020B0604020202020204" charset="0"/>
              </a:rPr>
              <a:t>Merge has 2 outcomes depending on the state, more on that later.</a:t>
            </a:r>
            <a:endParaRPr lang="ar-EG" sz="1800" dirty="0">
              <a:solidFill>
                <a:schemeClr val="bg1"/>
              </a:solidFill>
              <a:latin typeface="Tomorrow SemiBold" panose="020B0604020202020204" charset="0"/>
            </a:endParaRPr>
          </a:p>
        </p:txBody>
      </p:sp>
    </p:spTree>
    <p:extLst>
      <p:ext uri="{BB962C8B-B14F-4D97-AF65-F5344CB8AC3E}">
        <p14:creationId xmlns:p14="http://schemas.microsoft.com/office/powerpoint/2010/main" val="2270140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6638" y="691450"/>
            <a:ext cx="4052430" cy="4052430"/>
          </a:xfrm>
          <a:prstGeom prst="rect">
            <a:avLst/>
          </a:prstGeom>
        </p:spPr>
      </p:pic>
      <p:sp>
        <p:nvSpPr>
          <p:cNvPr id="9" name="TextBox 8"/>
          <p:cNvSpPr txBox="1"/>
          <p:nvPr/>
        </p:nvSpPr>
        <p:spPr>
          <a:xfrm>
            <a:off x="1454753" y="1643169"/>
            <a:ext cx="2053767" cy="707886"/>
          </a:xfrm>
          <a:prstGeom prst="rect">
            <a:avLst/>
          </a:prstGeom>
          <a:noFill/>
        </p:spPr>
        <p:txBody>
          <a:bodyPr wrap="none" rtlCol="0">
            <a:spAutoFit/>
          </a:bodyPr>
          <a:lstStyle/>
          <a:p>
            <a:r>
              <a:rPr lang="en" sz="4000" dirty="0">
                <a:solidFill>
                  <a:schemeClr val="bg2"/>
                </a:solidFill>
                <a:latin typeface="Jockey One"/>
                <a:sym typeface="Jockey One"/>
              </a:rPr>
              <a:t>Problem 2</a:t>
            </a:r>
            <a:endParaRPr lang="en-US" sz="4000" dirty="0">
              <a:solidFill>
                <a:schemeClr val="bg2"/>
              </a:solidFill>
            </a:endParaRPr>
          </a:p>
        </p:txBody>
      </p:sp>
      <p:sp>
        <p:nvSpPr>
          <p:cNvPr id="70" name="Google Shape;654;p41"/>
          <p:cNvSpPr txBox="1"/>
          <p:nvPr/>
        </p:nvSpPr>
        <p:spPr>
          <a:xfrm>
            <a:off x="975151" y="2376751"/>
            <a:ext cx="2812775" cy="1313150"/>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sz="2000" dirty="0">
                <a:solidFill>
                  <a:schemeClr val="dk1"/>
                </a:solidFill>
                <a:latin typeface="Tomorrow"/>
                <a:ea typeface="Tomorrow"/>
                <a:cs typeface="Tomorrow"/>
                <a:sym typeface="Tomorrow"/>
              </a:rPr>
              <a:t>How to manage sharing the code among your team?</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8451" t="17509" r="38162" b="25413"/>
          <a:stretch/>
        </p:blipFill>
        <p:spPr>
          <a:xfrm rot="16200000">
            <a:off x="6413054" y="50519"/>
            <a:ext cx="876093" cy="2309207"/>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2661" t="21875" r="23647" b="22443"/>
          <a:stretch/>
        </p:blipFill>
        <p:spPr>
          <a:xfrm>
            <a:off x="6410553" y="1757502"/>
            <a:ext cx="881093" cy="913728"/>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1" t="11622" r="166" b="11182"/>
          <a:stretch/>
        </p:blipFill>
        <p:spPr>
          <a:xfrm>
            <a:off x="6191081" y="2825175"/>
            <a:ext cx="1320036" cy="86863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9967" y="3807242"/>
            <a:ext cx="902263" cy="902263"/>
          </a:xfrm>
          <a:prstGeom prst="rect">
            <a:avLst/>
          </a:prstGeom>
        </p:spPr>
      </p:pic>
    </p:spTree>
    <p:extLst>
      <p:ext uri="{BB962C8B-B14F-4D97-AF65-F5344CB8AC3E}">
        <p14:creationId xmlns:p14="http://schemas.microsoft.com/office/powerpoint/2010/main" val="3605832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3</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Let’s merge:</a:t>
            </a:r>
            <a:br>
              <a:rPr lang="en" dirty="0"/>
            </a:br>
            <a:endParaRPr dirty="0"/>
          </a:p>
          <a:p>
            <a:pPr marL="241300" lvl="0" indent="-215900" algn="l" rtl="0">
              <a:spcBef>
                <a:spcPts val="0"/>
              </a:spcBef>
              <a:spcAft>
                <a:spcPts val="0"/>
              </a:spcAft>
              <a:buSzPts val="1400"/>
              <a:buFont typeface="Voces"/>
              <a:buChar char="●"/>
            </a:pPr>
            <a:r>
              <a:rPr lang="en-US" sz="1300" dirty="0"/>
              <a:t>Create a new branch “main-merge-foo” of main.</a:t>
            </a:r>
          </a:p>
          <a:p>
            <a:pPr marL="241300" lvl="0" indent="-215900" algn="l" rtl="0">
              <a:spcBef>
                <a:spcPts val="0"/>
              </a:spcBef>
              <a:spcAft>
                <a:spcPts val="0"/>
              </a:spcAft>
              <a:buSzPts val="1400"/>
              <a:buFont typeface="Voces"/>
              <a:buChar char="●"/>
            </a:pPr>
            <a:r>
              <a:rPr lang="en-US" sz="1300" dirty="0"/>
              <a:t>Merge foo</a:t>
            </a:r>
          </a:p>
          <a:p>
            <a:pPr marL="241300" lvl="0" indent="-215900" algn="l" rtl="0">
              <a:spcBef>
                <a:spcPts val="0"/>
              </a:spcBef>
              <a:spcAft>
                <a:spcPts val="0"/>
              </a:spcAft>
              <a:buSzPts val="1400"/>
              <a:buFont typeface="Voces"/>
              <a:buChar char="●"/>
            </a:pPr>
            <a:r>
              <a:rPr lang="en-US" sz="1300" dirty="0"/>
              <a:t>Look at the graph</a:t>
            </a:r>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1" y="2439025"/>
            <a:ext cx="3282462" cy="177899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2" name="Google Shape;1552;p62">
            <a:extLst>
              <a:ext uri="{FF2B5EF4-FFF2-40B4-BE49-F238E27FC236}">
                <a16:creationId xmlns:a16="http://schemas.microsoft.com/office/drawing/2014/main" id="{B885E20D-CAEF-6045-ED7F-772E4C95DE3C}"/>
              </a:ext>
            </a:extLst>
          </p:cNvPr>
          <p:cNvGrpSpPr/>
          <p:nvPr/>
        </p:nvGrpSpPr>
        <p:grpSpPr>
          <a:xfrm rot="17573315">
            <a:off x="657653" y="681226"/>
            <a:ext cx="1223779" cy="818201"/>
            <a:chOff x="2114912" y="2745038"/>
            <a:chExt cx="1909850" cy="1276898"/>
          </a:xfrm>
        </p:grpSpPr>
        <p:sp>
          <p:nvSpPr>
            <p:cNvPr id="3" name="Google Shape;1553;p62">
              <a:extLst>
                <a:ext uri="{FF2B5EF4-FFF2-40B4-BE49-F238E27FC236}">
                  <a16:creationId xmlns:a16="http://schemas.microsoft.com/office/drawing/2014/main" id="{01CBB600-80C1-7341-6FB1-C77FCB95F46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C1D4990E-8E7E-B63F-F8AC-0E61C4AB26F1}"/>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3DA0AB-3E0C-B74C-2425-CD1503D7D4E6}"/>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AA90A40-DA97-3752-1FB5-4A9F5F8B27F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0ED1A70E-7947-9DA9-A150-61E91C0B3C48}"/>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4EA924-1F79-84DD-5900-DE1E4F70EDF0}"/>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54F3DEA5-037C-5C4B-52B1-AF15A22E2147}"/>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A1F84252-FD94-08AD-4178-0A549AA8AE33}"/>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20144BD7-5BE8-3EA2-F8AD-F432D8858BE0}"/>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B259BE0D-8E6E-17E2-D3E3-7EA6BC5E9F0A}"/>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FB28C9F0-FAEC-AEF6-5B39-01BA42B84882}"/>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4318AC1F-3214-0B28-0F9D-F477F70C3B02}"/>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A1657568-7E65-E453-6CF9-7BA23A257F7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04ABF3B3-1CF8-721E-6354-19B3F26058F0}"/>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7;p62">
              <a:extLst>
                <a:ext uri="{FF2B5EF4-FFF2-40B4-BE49-F238E27FC236}">
                  <a16:creationId xmlns:a16="http://schemas.microsoft.com/office/drawing/2014/main" id="{BFE07EB1-73C8-0D20-4672-AA39AEDDD1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8;p62">
              <a:extLst>
                <a:ext uri="{FF2B5EF4-FFF2-40B4-BE49-F238E27FC236}">
                  <a16:creationId xmlns:a16="http://schemas.microsoft.com/office/drawing/2014/main" id="{F825E630-7923-F0FE-BBF9-B41683FD49B9}"/>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69;p62">
              <a:extLst>
                <a:ext uri="{FF2B5EF4-FFF2-40B4-BE49-F238E27FC236}">
                  <a16:creationId xmlns:a16="http://schemas.microsoft.com/office/drawing/2014/main" id="{B5944C6F-2306-3C57-1554-0FBF2C0A6576}"/>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0;p62">
              <a:extLst>
                <a:ext uri="{FF2B5EF4-FFF2-40B4-BE49-F238E27FC236}">
                  <a16:creationId xmlns:a16="http://schemas.microsoft.com/office/drawing/2014/main" id="{A648A44F-8C2B-1325-CF96-DE8C5B7BD116}"/>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1;p62">
              <a:extLst>
                <a:ext uri="{FF2B5EF4-FFF2-40B4-BE49-F238E27FC236}">
                  <a16:creationId xmlns:a16="http://schemas.microsoft.com/office/drawing/2014/main" id="{256F72F8-B90B-738D-F7CA-A70D29157309}"/>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2;p62">
              <a:extLst>
                <a:ext uri="{FF2B5EF4-FFF2-40B4-BE49-F238E27FC236}">
                  <a16:creationId xmlns:a16="http://schemas.microsoft.com/office/drawing/2014/main" id="{861E7856-D8E8-AF64-A91F-066861C4E910}"/>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3;p62">
              <a:extLst>
                <a:ext uri="{FF2B5EF4-FFF2-40B4-BE49-F238E27FC236}">
                  <a16:creationId xmlns:a16="http://schemas.microsoft.com/office/drawing/2014/main" id="{66123556-069F-A3EE-2AB7-88A17F79E84E}"/>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4;p62">
              <a:extLst>
                <a:ext uri="{FF2B5EF4-FFF2-40B4-BE49-F238E27FC236}">
                  <a16:creationId xmlns:a16="http://schemas.microsoft.com/office/drawing/2014/main" id="{8F880C48-BB79-ECE8-140D-E21EA64DFD25}"/>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5;p62">
              <a:extLst>
                <a:ext uri="{FF2B5EF4-FFF2-40B4-BE49-F238E27FC236}">
                  <a16:creationId xmlns:a16="http://schemas.microsoft.com/office/drawing/2014/main" id="{D24FAF9D-F05E-B02F-8D06-48E442CFBCC5}"/>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6;p62">
              <a:extLst>
                <a:ext uri="{FF2B5EF4-FFF2-40B4-BE49-F238E27FC236}">
                  <a16:creationId xmlns:a16="http://schemas.microsoft.com/office/drawing/2014/main" id="{17D88F96-8EC7-246A-13B7-4B3AC52C035B}"/>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7;p62">
              <a:extLst>
                <a:ext uri="{FF2B5EF4-FFF2-40B4-BE49-F238E27FC236}">
                  <a16:creationId xmlns:a16="http://schemas.microsoft.com/office/drawing/2014/main" id="{00703B29-6CAE-C8E1-41D2-14852ED27CB4}"/>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8;p62">
              <a:extLst>
                <a:ext uri="{FF2B5EF4-FFF2-40B4-BE49-F238E27FC236}">
                  <a16:creationId xmlns:a16="http://schemas.microsoft.com/office/drawing/2014/main" id="{21409708-3C9D-FC7A-5E50-90AFEB61349D}"/>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79;p62">
              <a:extLst>
                <a:ext uri="{FF2B5EF4-FFF2-40B4-BE49-F238E27FC236}">
                  <a16:creationId xmlns:a16="http://schemas.microsoft.com/office/drawing/2014/main" id="{028A920F-E4D3-A04C-0BE2-1F88650C9CA6}"/>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0;p62">
              <a:extLst>
                <a:ext uri="{FF2B5EF4-FFF2-40B4-BE49-F238E27FC236}">
                  <a16:creationId xmlns:a16="http://schemas.microsoft.com/office/drawing/2014/main" id="{ED7B6E04-46D4-BF8A-66B1-288965F289CF}"/>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1;p62">
              <a:extLst>
                <a:ext uri="{FF2B5EF4-FFF2-40B4-BE49-F238E27FC236}">
                  <a16:creationId xmlns:a16="http://schemas.microsoft.com/office/drawing/2014/main" id="{71C04162-EF16-50C5-F3EE-CDFCBA305AE9}"/>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2;p62">
              <a:extLst>
                <a:ext uri="{FF2B5EF4-FFF2-40B4-BE49-F238E27FC236}">
                  <a16:creationId xmlns:a16="http://schemas.microsoft.com/office/drawing/2014/main" id="{BCBB9EE4-C998-EA9F-BF45-D1435E23EA5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3;p62">
              <a:extLst>
                <a:ext uri="{FF2B5EF4-FFF2-40B4-BE49-F238E27FC236}">
                  <a16:creationId xmlns:a16="http://schemas.microsoft.com/office/drawing/2014/main" id="{1960280F-0669-DF73-8178-EEBE83DA7B8F}"/>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4;p62">
              <a:extLst>
                <a:ext uri="{FF2B5EF4-FFF2-40B4-BE49-F238E27FC236}">
                  <a16:creationId xmlns:a16="http://schemas.microsoft.com/office/drawing/2014/main" id="{2EE5FAAA-1732-7EF7-6B02-A27F0D54ECBD}"/>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5;p62">
              <a:extLst>
                <a:ext uri="{FF2B5EF4-FFF2-40B4-BE49-F238E27FC236}">
                  <a16:creationId xmlns:a16="http://schemas.microsoft.com/office/drawing/2014/main" id="{2361ABF6-2711-0CD5-9D5A-C764D738AB24}"/>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586;p62">
              <a:extLst>
                <a:ext uri="{FF2B5EF4-FFF2-40B4-BE49-F238E27FC236}">
                  <a16:creationId xmlns:a16="http://schemas.microsoft.com/office/drawing/2014/main" id="{A4B4415A-2D68-BC1F-48D3-25CA7E42268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62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3</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5" y="1629631"/>
            <a:ext cx="5569838" cy="301869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7662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3</a:t>
            </a:r>
            <a:endParaRPr dirty="0"/>
          </a:p>
        </p:txBody>
      </p:sp>
      <p:sp>
        <p:nvSpPr>
          <p:cNvPr id="877" name="Google Shape;877;p47"/>
          <p:cNvSpPr txBox="1">
            <a:spLocks noGrp="1"/>
          </p:cNvSpPr>
          <p:nvPr>
            <p:ph type="subTitle" idx="2"/>
          </p:nvPr>
        </p:nvSpPr>
        <p:spPr>
          <a:xfrm>
            <a:off x="1482329" y="2519963"/>
            <a:ext cx="6458777"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-b main-merge-foo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merge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log --graph --</a:t>
            </a:r>
            <a:r>
              <a:rPr lang="en-US" sz="1800" b="1" dirty="0" err="1">
                <a:solidFill>
                  <a:schemeClr val="bg1"/>
                </a:solidFill>
                <a:latin typeface="JetBrains Mono" panose="02000009000000000000" pitchFamily="49" charset="0"/>
                <a:cs typeface="JetBrains Mono" panose="02000009000000000000" pitchFamily="49" charset="0"/>
              </a:rPr>
              <a:t>oneline</a:t>
            </a:r>
            <a:r>
              <a:rPr lang="en-US" sz="1800" b="1" dirty="0">
                <a:solidFill>
                  <a:schemeClr val="bg1"/>
                </a:solidFill>
                <a:latin typeface="JetBrains Mono" panose="02000009000000000000" pitchFamily="49" charset="0"/>
                <a:cs typeface="JetBrains Mono" panose="02000009000000000000" pitchFamily="49" charset="0"/>
              </a:rPr>
              <a:t> --parents</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3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3" name="Google Shape;1552;p62">
            <a:extLst>
              <a:ext uri="{FF2B5EF4-FFF2-40B4-BE49-F238E27FC236}">
                <a16:creationId xmlns:a16="http://schemas.microsoft.com/office/drawing/2014/main" id="{9319EBFA-4CDD-F244-7EFD-A3A62F080731}"/>
              </a:ext>
            </a:extLst>
          </p:cNvPr>
          <p:cNvGrpSpPr/>
          <p:nvPr/>
        </p:nvGrpSpPr>
        <p:grpSpPr>
          <a:xfrm rot="295146">
            <a:off x="7401353" y="577225"/>
            <a:ext cx="1223779" cy="818201"/>
            <a:chOff x="2114912" y="2745038"/>
            <a:chExt cx="1909850" cy="1276898"/>
          </a:xfrm>
        </p:grpSpPr>
        <p:sp>
          <p:nvSpPr>
            <p:cNvPr id="4" name="Google Shape;1553;p62">
              <a:extLst>
                <a:ext uri="{FF2B5EF4-FFF2-40B4-BE49-F238E27FC236}">
                  <a16:creationId xmlns:a16="http://schemas.microsoft.com/office/drawing/2014/main" id="{AA7098B8-8507-2FB5-F6AE-B1344B4302EC}"/>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4;p62">
              <a:extLst>
                <a:ext uri="{FF2B5EF4-FFF2-40B4-BE49-F238E27FC236}">
                  <a16:creationId xmlns:a16="http://schemas.microsoft.com/office/drawing/2014/main" id="{65155F8D-D115-F923-8CF4-4819E37BA134}"/>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5;p62">
              <a:extLst>
                <a:ext uri="{FF2B5EF4-FFF2-40B4-BE49-F238E27FC236}">
                  <a16:creationId xmlns:a16="http://schemas.microsoft.com/office/drawing/2014/main" id="{37571872-F0D8-B808-97A5-297AA7173469}"/>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6;p62">
              <a:extLst>
                <a:ext uri="{FF2B5EF4-FFF2-40B4-BE49-F238E27FC236}">
                  <a16:creationId xmlns:a16="http://schemas.microsoft.com/office/drawing/2014/main" id="{FC7E5114-F817-8717-3FFD-06AC1233E57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7;p62">
              <a:extLst>
                <a:ext uri="{FF2B5EF4-FFF2-40B4-BE49-F238E27FC236}">
                  <a16:creationId xmlns:a16="http://schemas.microsoft.com/office/drawing/2014/main" id="{C7B34DAA-9BCE-D494-EF46-9DBC42C4033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8;p62">
              <a:extLst>
                <a:ext uri="{FF2B5EF4-FFF2-40B4-BE49-F238E27FC236}">
                  <a16:creationId xmlns:a16="http://schemas.microsoft.com/office/drawing/2014/main" id="{13510920-0ED0-2603-FA50-76C0117C9515}"/>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9;p62">
              <a:extLst>
                <a:ext uri="{FF2B5EF4-FFF2-40B4-BE49-F238E27FC236}">
                  <a16:creationId xmlns:a16="http://schemas.microsoft.com/office/drawing/2014/main" id="{EDD7233F-9022-5980-CAAB-C87E44F20749}"/>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0;p62">
              <a:extLst>
                <a:ext uri="{FF2B5EF4-FFF2-40B4-BE49-F238E27FC236}">
                  <a16:creationId xmlns:a16="http://schemas.microsoft.com/office/drawing/2014/main" id="{158EA224-4DE7-B794-F5BD-39DEDA3C4358}"/>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1;p62">
              <a:extLst>
                <a:ext uri="{FF2B5EF4-FFF2-40B4-BE49-F238E27FC236}">
                  <a16:creationId xmlns:a16="http://schemas.microsoft.com/office/drawing/2014/main" id="{C1C33F35-E5C6-8E20-933F-89541A4A48D5}"/>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2;p62">
              <a:extLst>
                <a:ext uri="{FF2B5EF4-FFF2-40B4-BE49-F238E27FC236}">
                  <a16:creationId xmlns:a16="http://schemas.microsoft.com/office/drawing/2014/main" id="{00C052A5-8F08-2A3E-B6CB-DB11F94DEDC0}"/>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3;p62">
              <a:extLst>
                <a:ext uri="{FF2B5EF4-FFF2-40B4-BE49-F238E27FC236}">
                  <a16:creationId xmlns:a16="http://schemas.microsoft.com/office/drawing/2014/main" id="{2D9774F1-AB11-F12F-8285-044FD7B81A9F}"/>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4;p62">
              <a:extLst>
                <a:ext uri="{FF2B5EF4-FFF2-40B4-BE49-F238E27FC236}">
                  <a16:creationId xmlns:a16="http://schemas.microsoft.com/office/drawing/2014/main" id="{80CB994D-75CF-DA12-E258-03DC8AE38B6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5;p62">
              <a:extLst>
                <a:ext uri="{FF2B5EF4-FFF2-40B4-BE49-F238E27FC236}">
                  <a16:creationId xmlns:a16="http://schemas.microsoft.com/office/drawing/2014/main" id="{6C2944BA-2DEF-9CAE-BF93-34D9669CCF1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6;p62">
              <a:extLst>
                <a:ext uri="{FF2B5EF4-FFF2-40B4-BE49-F238E27FC236}">
                  <a16:creationId xmlns:a16="http://schemas.microsoft.com/office/drawing/2014/main" id="{2CD8402A-E8F1-ED43-E702-5D39D809A055}"/>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7;p62">
              <a:extLst>
                <a:ext uri="{FF2B5EF4-FFF2-40B4-BE49-F238E27FC236}">
                  <a16:creationId xmlns:a16="http://schemas.microsoft.com/office/drawing/2014/main" id="{877A8181-066A-54B6-62EF-F25454F67B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8;p62">
              <a:extLst>
                <a:ext uri="{FF2B5EF4-FFF2-40B4-BE49-F238E27FC236}">
                  <a16:creationId xmlns:a16="http://schemas.microsoft.com/office/drawing/2014/main" id="{5D8B894A-A64F-D3C5-ACBC-E0F274F7425A}"/>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9;p62">
              <a:extLst>
                <a:ext uri="{FF2B5EF4-FFF2-40B4-BE49-F238E27FC236}">
                  <a16:creationId xmlns:a16="http://schemas.microsoft.com/office/drawing/2014/main" id="{DEC69641-C5C5-6DED-A172-06E797275A9C}"/>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0;p62">
              <a:extLst>
                <a:ext uri="{FF2B5EF4-FFF2-40B4-BE49-F238E27FC236}">
                  <a16:creationId xmlns:a16="http://schemas.microsoft.com/office/drawing/2014/main" id="{620B7915-78DB-CF74-FDF2-AA6D6A3CAD83}"/>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1;p62">
              <a:extLst>
                <a:ext uri="{FF2B5EF4-FFF2-40B4-BE49-F238E27FC236}">
                  <a16:creationId xmlns:a16="http://schemas.microsoft.com/office/drawing/2014/main" id="{1492330A-C14A-781A-1B78-5BAEDF7A60E5}"/>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2;p62">
              <a:extLst>
                <a:ext uri="{FF2B5EF4-FFF2-40B4-BE49-F238E27FC236}">
                  <a16:creationId xmlns:a16="http://schemas.microsoft.com/office/drawing/2014/main" id="{5DDF16BE-4708-E197-6EC5-B08E1166D7E2}"/>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3;p62">
              <a:extLst>
                <a:ext uri="{FF2B5EF4-FFF2-40B4-BE49-F238E27FC236}">
                  <a16:creationId xmlns:a16="http://schemas.microsoft.com/office/drawing/2014/main" id="{2E451967-985B-E94B-7599-105CD7E164E6}"/>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4;p62">
              <a:extLst>
                <a:ext uri="{FF2B5EF4-FFF2-40B4-BE49-F238E27FC236}">
                  <a16:creationId xmlns:a16="http://schemas.microsoft.com/office/drawing/2014/main" id="{C1122781-9D23-2C0D-B908-E5036B01B72D}"/>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5;p62">
              <a:extLst>
                <a:ext uri="{FF2B5EF4-FFF2-40B4-BE49-F238E27FC236}">
                  <a16:creationId xmlns:a16="http://schemas.microsoft.com/office/drawing/2014/main" id="{D60530AB-E480-CAF4-A621-87FF68F9390C}"/>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6;p62">
              <a:extLst>
                <a:ext uri="{FF2B5EF4-FFF2-40B4-BE49-F238E27FC236}">
                  <a16:creationId xmlns:a16="http://schemas.microsoft.com/office/drawing/2014/main" id="{A484D2D0-282B-57E1-D07F-B14984BE1D7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7;p62">
              <a:extLst>
                <a:ext uri="{FF2B5EF4-FFF2-40B4-BE49-F238E27FC236}">
                  <a16:creationId xmlns:a16="http://schemas.microsoft.com/office/drawing/2014/main" id="{FB459010-DA0B-B50E-4763-6B6824EFCCDD}"/>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8;p62">
              <a:extLst>
                <a:ext uri="{FF2B5EF4-FFF2-40B4-BE49-F238E27FC236}">
                  <a16:creationId xmlns:a16="http://schemas.microsoft.com/office/drawing/2014/main" id="{64CFA84A-479E-3BBD-76FB-E73EA787701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9;p62">
              <a:extLst>
                <a:ext uri="{FF2B5EF4-FFF2-40B4-BE49-F238E27FC236}">
                  <a16:creationId xmlns:a16="http://schemas.microsoft.com/office/drawing/2014/main" id="{5BF13D86-BB0C-F35F-CBB4-6EBD2E38AED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0;p62">
              <a:extLst>
                <a:ext uri="{FF2B5EF4-FFF2-40B4-BE49-F238E27FC236}">
                  <a16:creationId xmlns:a16="http://schemas.microsoft.com/office/drawing/2014/main" id="{5BF8B614-539C-4D1A-D2BA-96A7B98DD1D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1;p62">
              <a:extLst>
                <a:ext uri="{FF2B5EF4-FFF2-40B4-BE49-F238E27FC236}">
                  <a16:creationId xmlns:a16="http://schemas.microsoft.com/office/drawing/2014/main" id="{09C9D048-1117-4890-B4B0-CCFFB15F249E}"/>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2;p62">
              <a:extLst>
                <a:ext uri="{FF2B5EF4-FFF2-40B4-BE49-F238E27FC236}">
                  <a16:creationId xmlns:a16="http://schemas.microsoft.com/office/drawing/2014/main" id="{D1F5AA95-483B-B92C-E660-0A37E337A2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3;p62">
              <a:extLst>
                <a:ext uri="{FF2B5EF4-FFF2-40B4-BE49-F238E27FC236}">
                  <a16:creationId xmlns:a16="http://schemas.microsoft.com/office/drawing/2014/main" id="{5FEBC226-5FB4-CB94-9A98-6FBD3DD04D94}"/>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4;p62">
              <a:extLst>
                <a:ext uri="{FF2B5EF4-FFF2-40B4-BE49-F238E27FC236}">
                  <a16:creationId xmlns:a16="http://schemas.microsoft.com/office/drawing/2014/main" id="{1E831E8A-372B-1E6F-C4B0-77EB94386D05}"/>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5;p62">
              <a:extLst>
                <a:ext uri="{FF2B5EF4-FFF2-40B4-BE49-F238E27FC236}">
                  <a16:creationId xmlns:a16="http://schemas.microsoft.com/office/drawing/2014/main" id="{F157A999-D6B2-9BB6-5181-AC5A3BAA1C89}"/>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6;p62">
              <a:extLst>
                <a:ext uri="{FF2B5EF4-FFF2-40B4-BE49-F238E27FC236}">
                  <a16:creationId xmlns:a16="http://schemas.microsoft.com/office/drawing/2014/main" id="{DCE7D2BC-07E3-3B3A-8917-8C90CB6ECFBA}"/>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7056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Let’s Fast-Forward merge:</a:t>
            </a:r>
            <a:br>
              <a:rPr lang="en" dirty="0"/>
            </a:br>
            <a:endParaRPr dirty="0"/>
          </a:p>
          <a:p>
            <a:pPr marL="241300" lvl="0" indent="-215900" algn="l" rtl="0">
              <a:spcBef>
                <a:spcPts val="0"/>
              </a:spcBef>
              <a:spcAft>
                <a:spcPts val="0"/>
              </a:spcAft>
              <a:buSzPts val="1400"/>
              <a:buFont typeface="Voces"/>
              <a:buChar char="●"/>
            </a:pPr>
            <a:r>
              <a:rPr lang="en-US" sz="1300" dirty="0"/>
              <a:t>Make a new branch “bar” off main.</a:t>
            </a:r>
          </a:p>
          <a:p>
            <a:pPr marL="241300" lvl="0" indent="-215900" algn="l" rtl="0">
              <a:spcBef>
                <a:spcPts val="0"/>
              </a:spcBef>
              <a:spcAft>
                <a:spcPts val="0"/>
              </a:spcAft>
              <a:buSzPts val="1400"/>
              <a:buFont typeface="Voces"/>
              <a:buChar char="●"/>
            </a:pPr>
            <a:r>
              <a:rPr lang="en-US" sz="1300" dirty="0"/>
              <a:t>Commit “X” and “Y” </a:t>
            </a:r>
          </a:p>
          <a:p>
            <a:pPr marL="241300" lvl="0" indent="-215900" algn="l" rtl="0">
              <a:spcBef>
                <a:spcPts val="0"/>
              </a:spcBef>
              <a:spcAft>
                <a:spcPts val="0"/>
              </a:spcAft>
              <a:buSzPts val="1400"/>
              <a:buFont typeface="Voces"/>
              <a:buChar char="●"/>
            </a:pPr>
            <a:r>
              <a:rPr lang="en-US" sz="1300" dirty="0"/>
              <a:t>Merge bar into main</a:t>
            </a:r>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1" y="2439025"/>
            <a:ext cx="3282462" cy="1778998"/>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2" name="Google Shape;1552;p62">
            <a:extLst>
              <a:ext uri="{FF2B5EF4-FFF2-40B4-BE49-F238E27FC236}">
                <a16:creationId xmlns:a16="http://schemas.microsoft.com/office/drawing/2014/main" id="{B885E20D-CAEF-6045-ED7F-772E4C95DE3C}"/>
              </a:ext>
            </a:extLst>
          </p:cNvPr>
          <p:cNvGrpSpPr/>
          <p:nvPr/>
        </p:nvGrpSpPr>
        <p:grpSpPr>
          <a:xfrm rot="17573315">
            <a:off x="657653" y="681226"/>
            <a:ext cx="1223779" cy="818201"/>
            <a:chOff x="2114912" y="2745038"/>
            <a:chExt cx="1909850" cy="1276898"/>
          </a:xfrm>
        </p:grpSpPr>
        <p:sp>
          <p:nvSpPr>
            <p:cNvPr id="3" name="Google Shape;1553;p62">
              <a:extLst>
                <a:ext uri="{FF2B5EF4-FFF2-40B4-BE49-F238E27FC236}">
                  <a16:creationId xmlns:a16="http://schemas.microsoft.com/office/drawing/2014/main" id="{01CBB600-80C1-7341-6FB1-C77FCB95F46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C1D4990E-8E7E-B63F-F8AC-0E61C4AB26F1}"/>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3DA0AB-3E0C-B74C-2425-CD1503D7D4E6}"/>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AA90A40-DA97-3752-1FB5-4A9F5F8B27F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0ED1A70E-7947-9DA9-A150-61E91C0B3C48}"/>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4EA924-1F79-84DD-5900-DE1E4F70EDF0}"/>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54F3DEA5-037C-5C4B-52B1-AF15A22E2147}"/>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A1F84252-FD94-08AD-4178-0A549AA8AE33}"/>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20144BD7-5BE8-3EA2-F8AD-F432D8858BE0}"/>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B259BE0D-8E6E-17E2-D3E3-7EA6BC5E9F0A}"/>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FB28C9F0-FAEC-AEF6-5B39-01BA42B84882}"/>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4318AC1F-3214-0B28-0F9D-F477F70C3B02}"/>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A1657568-7E65-E453-6CF9-7BA23A257F7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04ABF3B3-1CF8-721E-6354-19B3F26058F0}"/>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7;p62">
              <a:extLst>
                <a:ext uri="{FF2B5EF4-FFF2-40B4-BE49-F238E27FC236}">
                  <a16:creationId xmlns:a16="http://schemas.microsoft.com/office/drawing/2014/main" id="{BFE07EB1-73C8-0D20-4672-AA39AEDDD1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8;p62">
              <a:extLst>
                <a:ext uri="{FF2B5EF4-FFF2-40B4-BE49-F238E27FC236}">
                  <a16:creationId xmlns:a16="http://schemas.microsoft.com/office/drawing/2014/main" id="{F825E630-7923-F0FE-BBF9-B41683FD49B9}"/>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69;p62">
              <a:extLst>
                <a:ext uri="{FF2B5EF4-FFF2-40B4-BE49-F238E27FC236}">
                  <a16:creationId xmlns:a16="http://schemas.microsoft.com/office/drawing/2014/main" id="{B5944C6F-2306-3C57-1554-0FBF2C0A6576}"/>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0;p62">
              <a:extLst>
                <a:ext uri="{FF2B5EF4-FFF2-40B4-BE49-F238E27FC236}">
                  <a16:creationId xmlns:a16="http://schemas.microsoft.com/office/drawing/2014/main" id="{A648A44F-8C2B-1325-CF96-DE8C5B7BD116}"/>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1;p62">
              <a:extLst>
                <a:ext uri="{FF2B5EF4-FFF2-40B4-BE49-F238E27FC236}">
                  <a16:creationId xmlns:a16="http://schemas.microsoft.com/office/drawing/2014/main" id="{256F72F8-B90B-738D-F7CA-A70D29157309}"/>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2;p62">
              <a:extLst>
                <a:ext uri="{FF2B5EF4-FFF2-40B4-BE49-F238E27FC236}">
                  <a16:creationId xmlns:a16="http://schemas.microsoft.com/office/drawing/2014/main" id="{861E7856-D8E8-AF64-A91F-066861C4E910}"/>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3;p62">
              <a:extLst>
                <a:ext uri="{FF2B5EF4-FFF2-40B4-BE49-F238E27FC236}">
                  <a16:creationId xmlns:a16="http://schemas.microsoft.com/office/drawing/2014/main" id="{66123556-069F-A3EE-2AB7-88A17F79E84E}"/>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4;p62">
              <a:extLst>
                <a:ext uri="{FF2B5EF4-FFF2-40B4-BE49-F238E27FC236}">
                  <a16:creationId xmlns:a16="http://schemas.microsoft.com/office/drawing/2014/main" id="{8F880C48-BB79-ECE8-140D-E21EA64DFD25}"/>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5;p62">
              <a:extLst>
                <a:ext uri="{FF2B5EF4-FFF2-40B4-BE49-F238E27FC236}">
                  <a16:creationId xmlns:a16="http://schemas.microsoft.com/office/drawing/2014/main" id="{D24FAF9D-F05E-B02F-8D06-48E442CFBCC5}"/>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6;p62">
              <a:extLst>
                <a:ext uri="{FF2B5EF4-FFF2-40B4-BE49-F238E27FC236}">
                  <a16:creationId xmlns:a16="http://schemas.microsoft.com/office/drawing/2014/main" id="{17D88F96-8EC7-246A-13B7-4B3AC52C035B}"/>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7;p62">
              <a:extLst>
                <a:ext uri="{FF2B5EF4-FFF2-40B4-BE49-F238E27FC236}">
                  <a16:creationId xmlns:a16="http://schemas.microsoft.com/office/drawing/2014/main" id="{00703B29-6CAE-C8E1-41D2-14852ED27CB4}"/>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8;p62">
              <a:extLst>
                <a:ext uri="{FF2B5EF4-FFF2-40B4-BE49-F238E27FC236}">
                  <a16:creationId xmlns:a16="http://schemas.microsoft.com/office/drawing/2014/main" id="{21409708-3C9D-FC7A-5E50-90AFEB61349D}"/>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79;p62">
              <a:extLst>
                <a:ext uri="{FF2B5EF4-FFF2-40B4-BE49-F238E27FC236}">
                  <a16:creationId xmlns:a16="http://schemas.microsoft.com/office/drawing/2014/main" id="{028A920F-E4D3-A04C-0BE2-1F88650C9CA6}"/>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0;p62">
              <a:extLst>
                <a:ext uri="{FF2B5EF4-FFF2-40B4-BE49-F238E27FC236}">
                  <a16:creationId xmlns:a16="http://schemas.microsoft.com/office/drawing/2014/main" id="{ED7B6E04-46D4-BF8A-66B1-288965F289CF}"/>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1;p62">
              <a:extLst>
                <a:ext uri="{FF2B5EF4-FFF2-40B4-BE49-F238E27FC236}">
                  <a16:creationId xmlns:a16="http://schemas.microsoft.com/office/drawing/2014/main" id="{71C04162-EF16-50C5-F3EE-CDFCBA305AE9}"/>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2;p62">
              <a:extLst>
                <a:ext uri="{FF2B5EF4-FFF2-40B4-BE49-F238E27FC236}">
                  <a16:creationId xmlns:a16="http://schemas.microsoft.com/office/drawing/2014/main" id="{BCBB9EE4-C998-EA9F-BF45-D1435E23EA5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3;p62">
              <a:extLst>
                <a:ext uri="{FF2B5EF4-FFF2-40B4-BE49-F238E27FC236}">
                  <a16:creationId xmlns:a16="http://schemas.microsoft.com/office/drawing/2014/main" id="{1960280F-0669-DF73-8178-EEBE83DA7B8F}"/>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4;p62">
              <a:extLst>
                <a:ext uri="{FF2B5EF4-FFF2-40B4-BE49-F238E27FC236}">
                  <a16:creationId xmlns:a16="http://schemas.microsoft.com/office/drawing/2014/main" id="{2EE5FAAA-1732-7EF7-6B02-A27F0D54ECBD}"/>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5;p62">
              <a:extLst>
                <a:ext uri="{FF2B5EF4-FFF2-40B4-BE49-F238E27FC236}">
                  <a16:creationId xmlns:a16="http://schemas.microsoft.com/office/drawing/2014/main" id="{2361ABF6-2711-0CD5-9D5A-C764D738AB24}"/>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586;p62">
              <a:extLst>
                <a:ext uri="{FF2B5EF4-FFF2-40B4-BE49-F238E27FC236}">
                  <a16:creationId xmlns:a16="http://schemas.microsoft.com/office/drawing/2014/main" id="{A4B4415A-2D68-BC1F-48D3-25CA7E42268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5070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5" y="1629631"/>
            <a:ext cx="5569838" cy="301868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2017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6" y="1629631"/>
            <a:ext cx="5569836" cy="301868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19298456">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7829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sp>
        <p:nvSpPr>
          <p:cNvPr id="877" name="Google Shape;877;p47"/>
          <p:cNvSpPr txBox="1">
            <a:spLocks noGrp="1"/>
          </p:cNvSpPr>
          <p:nvPr>
            <p:ph type="subTitle" idx="2"/>
          </p:nvPr>
        </p:nvSpPr>
        <p:spPr>
          <a:xfrm>
            <a:off x="1482329" y="2519963"/>
            <a:ext cx="2861071"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-b bar</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 </a:t>
            </a:r>
            <a:r>
              <a:rPr lang="en-US" sz="1800" b="1" dirty="0">
                <a:solidFill>
                  <a:srgbClr val="7EEEF3"/>
                </a:solidFill>
                <a:latin typeface="JetBrains Mono" panose="02000009000000000000" pitchFamily="49" charset="0"/>
                <a:cs typeface="JetBrains Mono" panose="02000009000000000000" pitchFamily="49" charset="0"/>
              </a:rPr>
              <a:t>X</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7EEEF3"/>
                </a:solidFill>
                <a:latin typeface="JetBrains Mono" panose="02000009000000000000" pitchFamily="49" charset="0"/>
                <a:cs typeface="JetBrains Mono" panose="02000009000000000000" pitchFamily="49" charset="0"/>
              </a:rPr>
              <a:t>X</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4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3" name="Google Shape;1552;p62">
            <a:extLst>
              <a:ext uri="{FF2B5EF4-FFF2-40B4-BE49-F238E27FC236}">
                <a16:creationId xmlns:a16="http://schemas.microsoft.com/office/drawing/2014/main" id="{9319EBFA-4CDD-F244-7EFD-A3A62F080731}"/>
              </a:ext>
            </a:extLst>
          </p:cNvPr>
          <p:cNvGrpSpPr/>
          <p:nvPr/>
        </p:nvGrpSpPr>
        <p:grpSpPr>
          <a:xfrm rot="17473300">
            <a:off x="481718" y="559155"/>
            <a:ext cx="1223779" cy="818201"/>
            <a:chOff x="2114912" y="2745038"/>
            <a:chExt cx="1909850" cy="1276898"/>
          </a:xfrm>
        </p:grpSpPr>
        <p:sp>
          <p:nvSpPr>
            <p:cNvPr id="4" name="Google Shape;1553;p62">
              <a:extLst>
                <a:ext uri="{FF2B5EF4-FFF2-40B4-BE49-F238E27FC236}">
                  <a16:creationId xmlns:a16="http://schemas.microsoft.com/office/drawing/2014/main" id="{AA7098B8-8507-2FB5-F6AE-B1344B4302EC}"/>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4;p62">
              <a:extLst>
                <a:ext uri="{FF2B5EF4-FFF2-40B4-BE49-F238E27FC236}">
                  <a16:creationId xmlns:a16="http://schemas.microsoft.com/office/drawing/2014/main" id="{65155F8D-D115-F923-8CF4-4819E37BA134}"/>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5;p62">
              <a:extLst>
                <a:ext uri="{FF2B5EF4-FFF2-40B4-BE49-F238E27FC236}">
                  <a16:creationId xmlns:a16="http://schemas.microsoft.com/office/drawing/2014/main" id="{37571872-F0D8-B808-97A5-297AA7173469}"/>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6;p62">
              <a:extLst>
                <a:ext uri="{FF2B5EF4-FFF2-40B4-BE49-F238E27FC236}">
                  <a16:creationId xmlns:a16="http://schemas.microsoft.com/office/drawing/2014/main" id="{FC7E5114-F817-8717-3FFD-06AC1233E57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7;p62">
              <a:extLst>
                <a:ext uri="{FF2B5EF4-FFF2-40B4-BE49-F238E27FC236}">
                  <a16:creationId xmlns:a16="http://schemas.microsoft.com/office/drawing/2014/main" id="{C7B34DAA-9BCE-D494-EF46-9DBC42C4033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8;p62">
              <a:extLst>
                <a:ext uri="{FF2B5EF4-FFF2-40B4-BE49-F238E27FC236}">
                  <a16:creationId xmlns:a16="http://schemas.microsoft.com/office/drawing/2014/main" id="{13510920-0ED0-2603-FA50-76C0117C9515}"/>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9;p62">
              <a:extLst>
                <a:ext uri="{FF2B5EF4-FFF2-40B4-BE49-F238E27FC236}">
                  <a16:creationId xmlns:a16="http://schemas.microsoft.com/office/drawing/2014/main" id="{EDD7233F-9022-5980-CAAB-C87E44F20749}"/>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0;p62">
              <a:extLst>
                <a:ext uri="{FF2B5EF4-FFF2-40B4-BE49-F238E27FC236}">
                  <a16:creationId xmlns:a16="http://schemas.microsoft.com/office/drawing/2014/main" id="{158EA224-4DE7-B794-F5BD-39DEDA3C4358}"/>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1;p62">
              <a:extLst>
                <a:ext uri="{FF2B5EF4-FFF2-40B4-BE49-F238E27FC236}">
                  <a16:creationId xmlns:a16="http://schemas.microsoft.com/office/drawing/2014/main" id="{C1C33F35-E5C6-8E20-933F-89541A4A48D5}"/>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2;p62">
              <a:extLst>
                <a:ext uri="{FF2B5EF4-FFF2-40B4-BE49-F238E27FC236}">
                  <a16:creationId xmlns:a16="http://schemas.microsoft.com/office/drawing/2014/main" id="{00C052A5-8F08-2A3E-B6CB-DB11F94DEDC0}"/>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3;p62">
              <a:extLst>
                <a:ext uri="{FF2B5EF4-FFF2-40B4-BE49-F238E27FC236}">
                  <a16:creationId xmlns:a16="http://schemas.microsoft.com/office/drawing/2014/main" id="{2D9774F1-AB11-F12F-8285-044FD7B81A9F}"/>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4;p62">
              <a:extLst>
                <a:ext uri="{FF2B5EF4-FFF2-40B4-BE49-F238E27FC236}">
                  <a16:creationId xmlns:a16="http://schemas.microsoft.com/office/drawing/2014/main" id="{80CB994D-75CF-DA12-E258-03DC8AE38B6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5;p62">
              <a:extLst>
                <a:ext uri="{FF2B5EF4-FFF2-40B4-BE49-F238E27FC236}">
                  <a16:creationId xmlns:a16="http://schemas.microsoft.com/office/drawing/2014/main" id="{6C2944BA-2DEF-9CAE-BF93-34D9669CCF1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6;p62">
              <a:extLst>
                <a:ext uri="{FF2B5EF4-FFF2-40B4-BE49-F238E27FC236}">
                  <a16:creationId xmlns:a16="http://schemas.microsoft.com/office/drawing/2014/main" id="{2CD8402A-E8F1-ED43-E702-5D39D809A055}"/>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7;p62">
              <a:extLst>
                <a:ext uri="{FF2B5EF4-FFF2-40B4-BE49-F238E27FC236}">
                  <a16:creationId xmlns:a16="http://schemas.microsoft.com/office/drawing/2014/main" id="{877A8181-066A-54B6-62EF-F25454F67B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8;p62">
              <a:extLst>
                <a:ext uri="{FF2B5EF4-FFF2-40B4-BE49-F238E27FC236}">
                  <a16:creationId xmlns:a16="http://schemas.microsoft.com/office/drawing/2014/main" id="{5D8B894A-A64F-D3C5-ACBC-E0F274F7425A}"/>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9;p62">
              <a:extLst>
                <a:ext uri="{FF2B5EF4-FFF2-40B4-BE49-F238E27FC236}">
                  <a16:creationId xmlns:a16="http://schemas.microsoft.com/office/drawing/2014/main" id="{DEC69641-C5C5-6DED-A172-06E797275A9C}"/>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0;p62">
              <a:extLst>
                <a:ext uri="{FF2B5EF4-FFF2-40B4-BE49-F238E27FC236}">
                  <a16:creationId xmlns:a16="http://schemas.microsoft.com/office/drawing/2014/main" id="{620B7915-78DB-CF74-FDF2-AA6D6A3CAD83}"/>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1;p62">
              <a:extLst>
                <a:ext uri="{FF2B5EF4-FFF2-40B4-BE49-F238E27FC236}">
                  <a16:creationId xmlns:a16="http://schemas.microsoft.com/office/drawing/2014/main" id="{1492330A-C14A-781A-1B78-5BAEDF7A60E5}"/>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2;p62">
              <a:extLst>
                <a:ext uri="{FF2B5EF4-FFF2-40B4-BE49-F238E27FC236}">
                  <a16:creationId xmlns:a16="http://schemas.microsoft.com/office/drawing/2014/main" id="{5DDF16BE-4708-E197-6EC5-B08E1166D7E2}"/>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3;p62">
              <a:extLst>
                <a:ext uri="{FF2B5EF4-FFF2-40B4-BE49-F238E27FC236}">
                  <a16:creationId xmlns:a16="http://schemas.microsoft.com/office/drawing/2014/main" id="{2E451967-985B-E94B-7599-105CD7E164E6}"/>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4;p62">
              <a:extLst>
                <a:ext uri="{FF2B5EF4-FFF2-40B4-BE49-F238E27FC236}">
                  <a16:creationId xmlns:a16="http://schemas.microsoft.com/office/drawing/2014/main" id="{C1122781-9D23-2C0D-B908-E5036B01B72D}"/>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5;p62">
              <a:extLst>
                <a:ext uri="{FF2B5EF4-FFF2-40B4-BE49-F238E27FC236}">
                  <a16:creationId xmlns:a16="http://schemas.microsoft.com/office/drawing/2014/main" id="{D60530AB-E480-CAF4-A621-87FF68F9390C}"/>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6;p62">
              <a:extLst>
                <a:ext uri="{FF2B5EF4-FFF2-40B4-BE49-F238E27FC236}">
                  <a16:creationId xmlns:a16="http://schemas.microsoft.com/office/drawing/2014/main" id="{A484D2D0-282B-57E1-D07F-B14984BE1D7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7;p62">
              <a:extLst>
                <a:ext uri="{FF2B5EF4-FFF2-40B4-BE49-F238E27FC236}">
                  <a16:creationId xmlns:a16="http://schemas.microsoft.com/office/drawing/2014/main" id="{FB459010-DA0B-B50E-4763-6B6824EFCCDD}"/>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8;p62">
              <a:extLst>
                <a:ext uri="{FF2B5EF4-FFF2-40B4-BE49-F238E27FC236}">
                  <a16:creationId xmlns:a16="http://schemas.microsoft.com/office/drawing/2014/main" id="{64CFA84A-479E-3BBD-76FB-E73EA787701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9;p62">
              <a:extLst>
                <a:ext uri="{FF2B5EF4-FFF2-40B4-BE49-F238E27FC236}">
                  <a16:creationId xmlns:a16="http://schemas.microsoft.com/office/drawing/2014/main" id="{5BF13D86-BB0C-F35F-CBB4-6EBD2E38AED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0;p62">
              <a:extLst>
                <a:ext uri="{FF2B5EF4-FFF2-40B4-BE49-F238E27FC236}">
                  <a16:creationId xmlns:a16="http://schemas.microsoft.com/office/drawing/2014/main" id="{5BF8B614-539C-4D1A-D2BA-96A7B98DD1D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1;p62">
              <a:extLst>
                <a:ext uri="{FF2B5EF4-FFF2-40B4-BE49-F238E27FC236}">
                  <a16:creationId xmlns:a16="http://schemas.microsoft.com/office/drawing/2014/main" id="{09C9D048-1117-4890-B4B0-CCFFB15F249E}"/>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2;p62">
              <a:extLst>
                <a:ext uri="{FF2B5EF4-FFF2-40B4-BE49-F238E27FC236}">
                  <a16:creationId xmlns:a16="http://schemas.microsoft.com/office/drawing/2014/main" id="{D1F5AA95-483B-B92C-E660-0A37E337A2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3;p62">
              <a:extLst>
                <a:ext uri="{FF2B5EF4-FFF2-40B4-BE49-F238E27FC236}">
                  <a16:creationId xmlns:a16="http://schemas.microsoft.com/office/drawing/2014/main" id="{5FEBC226-5FB4-CB94-9A98-6FBD3DD04D94}"/>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4;p62">
              <a:extLst>
                <a:ext uri="{FF2B5EF4-FFF2-40B4-BE49-F238E27FC236}">
                  <a16:creationId xmlns:a16="http://schemas.microsoft.com/office/drawing/2014/main" id="{1E831E8A-372B-1E6F-C4B0-77EB94386D05}"/>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5;p62">
              <a:extLst>
                <a:ext uri="{FF2B5EF4-FFF2-40B4-BE49-F238E27FC236}">
                  <a16:creationId xmlns:a16="http://schemas.microsoft.com/office/drawing/2014/main" id="{F157A999-D6B2-9BB6-5181-AC5A3BAA1C89}"/>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6;p62">
              <a:extLst>
                <a:ext uri="{FF2B5EF4-FFF2-40B4-BE49-F238E27FC236}">
                  <a16:creationId xmlns:a16="http://schemas.microsoft.com/office/drawing/2014/main" id="{DCE7D2BC-07E3-3B3A-8917-8C90CB6ECFBA}"/>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7;p47">
            <a:extLst>
              <a:ext uri="{FF2B5EF4-FFF2-40B4-BE49-F238E27FC236}">
                <a16:creationId xmlns:a16="http://schemas.microsoft.com/office/drawing/2014/main" id="{D0910BFC-6A1F-7E2F-84A9-37B65AF5EC20}"/>
              </a:ext>
            </a:extLst>
          </p:cNvPr>
          <p:cNvSpPr txBox="1">
            <a:spLocks/>
          </p:cNvSpPr>
          <p:nvPr/>
        </p:nvSpPr>
        <p:spPr>
          <a:xfrm>
            <a:off x="4509357" y="2488255"/>
            <a:ext cx="2861071"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touch</a:t>
            </a:r>
            <a:r>
              <a:rPr lang="en-US" sz="1800" b="1" dirty="0">
                <a:solidFill>
                  <a:schemeClr val="bg1"/>
                </a:solidFill>
                <a:latin typeface="JetBrains Mono" panose="02000009000000000000" pitchFamily="49" charset="0"/>
                <a:cs typeface="JetBrains Mono" panose="02000009000000000000" pitchFamily="49" charset="0"/>
              </a:rPr>
              <a:t> </a:t>
            </a:r>
            <a:r>
              <a:rPr lang="en-US" sz="1800" b="1" dirty="0">
                <a:solidFill>
                  <a:srgbClr val="7EEEF3"/>
                </a:solidFill>
                <a:latin typeface="JetBrains Mono" panose="02000009000000000000" pitchFamily="49" charset="0"/>
                <a:cs typeface="JetBrains Mono" panose="02000009000000000000" pitchFamily="49" charset="0"/>
              </a:rPr>
              <a:t>Y</a:t>
            </a:r>
            <a:endParaRPr lang="en-US" sz="1800" b="1" dirty="0">
              <a:solidFill>
                <a:schemeClr val="bg1"/>
              </a:solidFill>
              <a:latin typeface="JetBrains Mono" panose="02000009000000000000" pitchFamily="49" charset="0"/>
              <a:cs typeface="JetBrains Mono" panose="02000009000000000000" pitchFamily="49" charset="0"/>
            </a:endParaRP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7EEEF3"/>
                </a:solidFill>
                <a:latin typeface="JetBrains Mono" panose="02000009000000000000" pitchFamily="49" charset="0"/>
                <a:cs typeface="JetBrains Mono" panose="02000009000000000000" pitchFamily="49" charset="0"/>
              </a:rPr>
              <a:t>Y</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merge bar</a:t>
            </a:r>
          </a:p>
        </p:txBody>
      </p:sp>
    </p:spTree>
    <p:extLst>
      <p:ext uri="{BB962C8B-B14F-4D97-AF65-F5344CB8AC3E}">
        <p14:creationId xmlns:p14="http://schemas.microsoft.com/office/powerpoint/2010/main" val="31334911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66" name="Google Shape;866;p46"/>
          <p:cNvSpPr txBox="1">
            <a:spLocks noGrp="1"/>
          </p:cNvSpPr>
          <p:nvPr>
            <p:ph type="title"/>
          </p:nvPr>
        </p:nvSpPr>
        <p:spPr>
          <a:xfrm>
            <a:off x="711175" y="568753"/>
            <a:ext cx="3390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Merge Outcomes:</a:t>
            </a:r>
            <a:endParaRPr dirty="0"/>
          </a:p>
        </p:txBody>
      </p:sp>
      <p:sp>
        <p:nvSpPr>
          <p:cNvPr id="11" name="Title 10">
            <a:extLst>
              <a:ext uri="{FF2B5EF4-FFF2-40B4-BE49-F238E27FC236}">
                <a16:creationId xmlns:a16="http://schemas.microsoft.com/office/drawing/2014/main" id="{F5033ED4-6CAD-0C98-42E1-7AD12E7F5B98}"/>
              </a:ext>
            </a:extLst>
          </p:cNvPr>
          <p:cNvSpPr>
            <a:spLocks noGrp="1"/>
          </p:cNvSpPr>
          <p:nvPr>
            <p:ph type="title" idx="4"/>
          </p:nvPr>
        </p:nvSpPr>
        <p:spPr>
          <a:xfrm>
            <a:off x="783439" y="1112886"/>
            <a:ext cx="7883189" cy="527700"/>
          </a:xfrm>
        </p:spPr>
        <p:txBody>
          <a:bodyPr/>
          <a:lstStyle/>
          <a:p>
            <a:pPr marL="342900" indent="-342900">
              <a:buFont typeface="Arial" panose="020B0604020202020204" pitchFamily="34" charset="0"/>
              <a:buChar char="•"/>
            </a:pPr>
            <a:r>
              <a:rPr lang="en-US" sz="1800" dirty="0"/>
              <a:t>Fast Forward Merge:</a:t>
            </a:r>
            <a:br>
              <a:rPr lang="en-US" sz="1800" dirty="0"/>
            </a:br>
            <a:r>
              <a:rPr lang="en-US" sz="1400" dirty="0">
                <a:solidFill>
                  <a:schemeClr val="bg1"/>
                </a:solidFill>
              </a:rPr>
              <a:t>just update the pointer/reference </a:t>
            </a:r>
            <a:r>
              <a:rPr lang="en-US" sz="1400" dirty="0">
                <a:solidFill>
                  <a:srgbClr val="EC70C0"/>
                </a:solidFill>
              </a:rPr>
              <a:t>(no merge commits)</a:t>
            </a:r>
            <a:endParaRPr lang="ar-EG" sz="1400" dirty="0">
              <a:solidFill>
                <a:srgbClr val="EC70C0"/>
              </a:solidFill>
            </a:endParaRPr>
          </a:p>
        </p:txBody>
      </p:sp>
      <p:sp>
        <p:nvSpPr>
          <p:cNvPr id="2" name="Title 10">
            <a:extLst>
              <a:ext uri="{FF2B5EF4-FFF2-40B4-BE49-F238E27FC236}">
                <a16:creationId xmlns:a16="http://schemas.microsoft.com/office/drawing/2014/main" id="{5F6D0486-571E-7CD0-6835-8A554237136D}"/>
              </a:ext>
            </a:extLst>
          </p:cNvPr>
          <p:cNvSpPr txBox="1">
            <a:spLocks/>
          </p:cNvSpPr>
          <p:nvPr/>
        </p:nvSpPr>
        <p:spPr>
          <a:xfrm>
            <a:off x="864121" y="2858800"/>
            <a:ext cx="7883189"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 </a:t>
            </a:r>
            <a:r>
              <a:rPr lang="en-US" sz="1800" dirty="0"/>
              <a:t>Divergence Merge:</a:t>
            </a:r>
            <a:br>
              <a:rPr lang="en-US" sz="1800" dirty="0"/>
            </a:br>
            <a:r>
              <a:rPr lang="en-US" sz="1400" dirty="0">
                <a:solidFill>
                  <a:schemeClr val="bg1"/>
                </a:solidFill>
              </a:rPr>
              <a:t>create a merge commit to combine </a:t>
            </a:r>
            <a:r>
              <a:rPr lang="en-US" sz="1400" dirty="0">
                <a:solidFill>
                  <a:srgbClr val="EC70C0"/>
                </a:solidFill>
              </a:rPr>
              <a:t>2 commits/histories </a:t>
            </a:r>
            <a:r>
              <a:rPr lang="en-US" sz="1400" dirty="0">
                <a:solidFill>
                  <a:schemeClr val="bg1"/>
                </a:solidFill>
              </a:rPr>
              <a:t>have 2 parents</a:t>
            </a:r>
            <a:endParaRPr lang="ar-EG" sz="1400" dirty="0">
              <a:solidFill>
                <a:srgbClr val="EC70C0"/>
              </a:solidFill>
            </a:endParaRPr>
          </a:p>
        </p:txBody>
      </p:sp>
      <p:pic>
        <p:nvPicPr>
          <p:cNvPr id="4" name="Picture 3">
            <a:extLst>
              <a:ext uri="{FF2B5EF4-FFF2-40B4-BE49-F238E27FC236}">
                <a16:creationId xmlns:a16="http://schemas.microsoft.com/office/drawing/2014/main" id="{B706D4BB-384F-5720-CFD5-1D6774F1EAAE}"/>
              </a:ext>
            </a:extLst>
          </p:cNvPr>
          <p:cNvPicPr>
            <a:picLocks noChangeAspect="1"/>
          </p:cNvPicPr>
          <p:nvPr/>
        </p:nvPicPr>
        <p:blipFill>
          <a:blip r:embed="rId3"/>
          <a:stretch>
            <a:fillRect/>
          </a:stretch>
        </p:blipFill>
        <p:spPr>
          <a:xfrm>
            <a:off x="2252382" y="1666792"/>
            <a:ext cx="4639235" cy="1245798"/>
          </a:xfrm>
          <a:prstGeom prst="rect">
            <a:avLst/>
          </a:prstGeom>
        </p:spPr>
      </p:pic>
      <p:pic>
        <p:nvPicPr>
          <p:cNvPr id="6" name="Picture 5">
            <a:extLst>
              <a:ext uri="{FF2B5EF4-FFF2-40B4-BE49-F238E27FC236}">
                <a16:creationId xmlns:a16="http://schemas.microsoft.com/office/drawing/2014/main" id="{422B7047-3F28-1C9D-E208-4ACC5BB4C1C6}"/>
              </a:ext>
            </a:extLst>
          </p:cNvPr>
          <p:cNvPicPr>
            <a:picLocks noChangeAspect="1"/>
          </p:cNvPicPr>
          <p:nvPr/>
        </p:nvPicPr>
        <p:blipFill>
          <a:blip r:embed="rId4"/>
          <a:stretch>
            <a:fillRect/>
          </a:stretch>
        </p:blipFill>
        <p:spPr>
          <a:xfrm>
            <a:off x="2245658" y="3473954"/>
            <a:ext cx="4645959" cy="1261288"/>
          </a:xfrm>
          <a:prstGeom prst="rect">
            <a:avLst/>
          </a:prstGeom>
        </p:spPr>
      </p:pic>
      <p:grpSp>
        <p:nvGrpSpPr>
          <p:cNvPr id="7" name="Google Shape;1552;p62">
            <a:extLst>
              <a:ext uri="{FF2B5EF4-FFF2-40B4-BE49-F238E27FC236}">
                <a16:creationId xmlns:a16="http://schemas.microsoft.com/office/drawing/2014/main" id="{E9111A49-5B60-378C-DAAB-77DA3FBAF93B}"/>
              </a:ext>
            </a:extLst>
          </p:cNvPr>
          <p:cNvGrpSpPr/>
          <p:nvPr/>
        </p:nvGrpSpPr>
        <p:grpSpPr>
          <a:xfrm rot="17473300">
            <a:off x="6945503" y="907036"/>
            <a:ext cx="1806737" cy="1207958"/>
            <a:chOff x="2114912" y="2745038"/>
            <a:chExt cx="1909850" cy="1276898"/>
          </a:xfrm>
        </p:grpSpPr>
        <p:sp>
          <p:nvSpPr>
            <p:cNvPr id="8" name="Google Shape;1553;p62">
              <a:extLst>
                <a:ext uri="{FF2B5EF4-FFF2-40B4-BE49-F238E27FC236}">
                  <a16:creationId xmlns:a16="http://schemas.microsoft.com/office/drawing/2014/main" id="{0251A61A-9B31-B270-93EE-A212FC839A79}"/>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4;p62">
              <a:extLst>
                <a:ext uri="{FF2B5EF4-FFF2-40B4-BE49-F238E27FC236}">
                  <a16:creationId xmlns:a16="http://schemas.microsoft.com/office/drawing/2014/main" id="{1695EC11-1C41-B93D-2432-36182433D602}"/>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5;p62">
              <a:extLst>
                <a:ext uri="{FF2B5EF4-FFF2-40B4-BE49-F238E27FC236}">
                  <a16:creationId xmlns:a16="http://schemas.microsoft.com/office/drawing/2014/main" id="{C80A53AE-79FF-28DB-0324-385D052969AD}"/>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D5279AA-8088-C3D0-5897-0AA51E177D96}"/>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3E60F169-560B-A577-29F5-B30C408475C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1558;p62">
              <a:extLst>
                <a:ext uri="{FF2B5EF4-FFF2-40B4-BE49-F238E27FC236}">
                  <a16:creationId xmlns:a16="http://schemas.microsoft.com/office/drawing/2014/main" id="{9A3394C1-845F-A34C-23B1-E70606AABB43}"/>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1559;p62">
              <a:extLst>
                <a:ext uri="{FF2B5EF4-FFF2-40B4-BE49-F238E27FC236}">
                  <a16:creationId xmlns:a16="http://schemas.microsoft.com/office/drawing/2014/main" id="{B97A2C96-0705-A181-682D-BC0722CC847F}"/>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560;p62">
              <a:extLst>
                <a:ext uri="{FF2B5EF4-FFF2-40B4-BE49-F238E27FC236}">
                  <a16:creationId xmlns:a16="http://schemas.microsoft.com/office/drawing/2014/main" id="{3820109F-13F8-7E62-A2DA-24D436A4B676}"/>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561;p62">
              <a:extLst>
                <a:ext uri="{FF2B5EF4-FFF2-40B4-BE49-F238E27FC236}">
                  <a16:creationId xmlns:a16="http://schemas.microsoft.com/office/drawing/2014/main" id="{A438BD5B-0DE7-11C6-CB3D-D5F996BB4AAD}"/>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1562;p62">
              <a:extLst>
                <a:ext uri="{FF2B5EF4-FFF2-40B4-BE49-F238E27FC236}">
                  <a16:creationId xmlns:a16="http://schemas.microsoft.com/office/drawing/2014/main" id="{BE09C1F8-338C-C0DB-EC47-43ABDD6EBACE}"/>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1563;p62">
              <a:extLst>
                <a:ext uri="{FF2B5EF4-FFF2-40B4-BE49-F238E27FC236}">
                  <a16:creationId xmlns:a16="http://schemas.microsoft.com/office/drawing/2014/main" id="{E4E7F126-4E99-43B6-99F5-51405D7DE954}"/>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1564;p62">
              <a:extLst>
                <a:ext uri="{FF2B5EF4-FFF2-40B4-BE49-F238E27FC236}">
                  <a16:creationId xmlns:a16="http://schemas.microsoft.com/office/drawing/2014/main" id="{7573E220-87D1-3EDB-4BD6-84D86220F5FA}"/>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565;p62">
              <a:extLst>
                <a:ext uri="{FF2B5EF4-FFF2-40B4-BE49-F238E27FC236}">
                  <a16:creationId xmlns:a16="http://schemas.microsoft.com/office/drawing/2014/main" id="{FCFCD013-F6B5-937E-E93B-5E25B86D1334}"/>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1566;p62">
              <a:extLst>
                <a:ext uri="{FF2B5EF4-FFF2-40B4-BE49-F238E27FC236}">
                  <a16:creationId xmlns:a16="http://schemas.microsoft.com/office/drawing/2014/main" id="{89D0CAEB-0135-0B90-5098-411F648E2924}"/>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567;p62">
              <a:extLst>
                <a:ext uri="{FF2B5EF4-FFF2-40B4-BE49-F238E27FC236}">
                  <a16:creationId xmlns:a16="http://schemas.microsoft.com/office/drawing/2014/main" id="{3873350E-43AB-C1EB-BCC6-522CFC58816E}"/>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568;p62">
              <a:extLst>
                <a:ext uri="{FF2B5EF4-FFF2-40B4-BE49-F238E27FC236}">
                  <a16:creationId xmlns:a16="http://schemas.microsoft.com/office/drawing/2014/main" id="{2486938C-7E9C-0AFA-2B7B-959D3EC72A31}"/>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569;p62">
              <a:extLst>
                <a:ext uri="{FF2B5EF4-FFF2-40B4-BE49-F238E27FC236}">
                  <a16:creationId xmlns:a16="http://schemas.microsoft.com/office/drawing/2014/main" id="{EB4C3588-E910-0248-E81B-546E20316A9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570;p62">
              <a:extLst>
                <a:ext uri="{FF2B5EF4-FFF2-40B4-BE49-F238E27FC236}">
                  <a16:creationId xmlns:a16="http://schemas.microsoft.com/office/drawing/2014/main" id="{75122119-CE6F-BD43-A394-2C43A886A16B}"/>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571;p62">
              <a:extLst>
                <a:ext uri="{FF2B5EF4-FFF2-40B4-BE49-F238E27FC236}">
                  <a16:creationId xmlns:a16="http://schemas.microsoft.com/office/drawing/2014/main" id="{EBD66768-CB49-7422-E8B6-E0C89A38DD9D}"/>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572;p62">
              <a:extLst>
                <a:ext uri="{FF2B5EF4-FFF2-40B4-BE49-F238E27FC236}">
                  <a16:creationId xmlns:a16="http://schemas.microsoft.com/office/drawing/2014/main" id="{CD41F0E7-DCB3-050A-A662-67AD11A39293}"/>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573;p62">
              <a:extLst>
                <a:ext uri="{FF2B5EF4-FFF2-40B4-BE49-F238E27FC236}">
                  <a16:creationId xmlns:a16="http://schemas.microsoft.com/office/drawing/2014/main" id="{FA212104-A999-AA4B-D4D1-3A62AD5E8821}"/>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574;p62">
              <a:extLst>
                <a:ext uri="{FF2B5EF4-FFF2-40B4-BE49-F238E27FC236}">
                  <a16:creationId xmlns:a16="http://schemas.microsoft.com/office/drawing/2014/main" id="{ADB3C88D-48A3-DEC8-88E2-DFE21F2A9716}"/>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575;p62">
              <a:extLst>
                <a:ext uri="{FF2B5EF4-FFF2-40B4-BE49-F238E27FC236}">
                  <a16:creationId xmlns:a16="http://schemas.microsoft.com/office/drawing/2014/main" id="{393127EC-27D2-FAD3-4D8F-10500FB3A989}"/>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576;p62">
              <a:extLst>
                <a:ext uri="{FF2B5EF4-FFF2-40B4-BE49-F238E27FC236}">
                  <a16:creationId xmlns:a16="http://schemas.microsoft.com/office/drawing/2014/main" id="{C16B49DD-51B1-AA30-EE85-5D7638174929}"/>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577;p62">
              <a:extLst>
                <a:ext uri="{FF2B5EF4-FFF2-40B4-BE49-F238E27FC236}">
                  <a16:creationId xmlns:a16="http://schemas.microsoft.com/office/drawing/2014/main" id="{513A0F3E-782C-1740-A0AC-10D10691CF38}"/>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578;p62">
              <a:extLst>
                <a:ext uri="{FF2B5EF4-FFF2-40B4-BE49-F238E27FC236}">
                  <a16:creationId xmlns:a16="http://schemas.microsoft.com/office/drawing/2014/main" id="{D2F7DB11-A1A5-B9AC-99AE-FCC68BB5E87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579;p62">
              <a:extLst>
                <a:ext uri="{FF2B5EF4-FFF2-40B4-BE49-F238E27FC236}">
                  <a16:creationId xmlns:a16="http://schemas.microsoft.com/office/drawing/2014/main" id="{50D275EF-25C0-0A4C-6267-1D646D487DCD}"/>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580;p62">
              <a:extLst>
                <a:ext uri="{FF2B5EF4-FFF2-40B4-BE49-F238E27FC236}">
                  <a16:creationId xmlns:a16="http://schemas.microsoft.com/office/drawing/2014/main" id="{939922A4-2976-E518-F9E4-E65AC65E5208}"/>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1581;p62">
              <a:extLst>
                <a:ext uri="{FF2B5EF4-FFF2-40B4-BE49-F238E27FC236}">
                  <a16:creationId xmlns:a16="http://schemas.microsoft.com/office/drawing/2014/main" id="{060A4059-8C4B-1126-F461-D4A7C7F679D6}"/>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1582;p62">
              <a:extLst>
                <a:ext uri="{FF2B5EF4-FFF2-40B4-BE49-F238E27FC236}">
                  <a16:creationId xmlns:a16="http://schemas.microsoft.com/office/drawing/2014/main" id="{1209AC0F-946F-5BDB-6D0F-29500B5B2838}"/>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583;p62">
              <a:extLst>
                <a:ext uri="{FF2B5EF4-FFF2-40B4-BE49-F238E27FC236}">
                  <a16:creationId xmlns:a16="http://schemas.microsoft.com/office/drawing/2014/main" id="{DD192351-C606-9F3D-82DA-989D6D1C740C}"/>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584;p62">
              <a:extLst>
                <a:ext uri="{FF2B5EF4-FFF2-40B4-BE49-F238E27FC236}">
                  <a16:creationId xmlns:a16="http://schemas.microsoft.com/office/drawing/2014/main" id="{07488761-A415-5920-59B6-05B47B2B283B}"/>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85;p62">
              <a:extLst>
                <a:ext uri="{FF2B5EF4-FFF2-40B4-BE49-F238E27FC236}">
                  <a16:creationId xmlns:a16="http://schemas.microsoft.com/office/drawing/2014/main" id="{033C5A06-C00D-C696-62F8-B78BCB259EFE}"/>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86;p62">
              <a:extLst>
                <a:ext uri="{FF2B5EF4-FFF2-40B4-BE49-F238E27FC236}">
                  <a16:creationId xmlns:a16="http://schemas.microsoft.com/office/drawing/2014/main" id="{1F48D8AA-5EC1-0529-BD25-99FC0DA29267}"/>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522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a:off x="5862307" y="1465429"/>
            <a:ext cx="2498253" cy="1630232"/>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29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rebase</a:t>
            </a:r>
          </a:p>
        </p:txBody>
      </p:sp>
      <p:sp>
        <p:nvSpPr>
          <p:cNvPr id="4" name="Google Shape;1154;p52">
            <a:extLst>
              <a:ext uri="{FF2B5EF4-FFF2-40B4-BE49-F238E27FC236}">
                <a16:creationId xmlns:a16="http://schemas.microsoft.com/office/drawing/2014/main" id="{6B9A5C01-14D9-F2B8-95E0-FAB1D6D60B52}"/>
              </a:ext>
            </a:extLst>
          </p:cNvPr>
          <p:cNvSpPr txBox="1">
            <a:spLocks/>
          </p:cNvSpPr>
          <p:nvPr/>
        </p:nvSpPr>
        <p:spPr>
          <a:xfrm>
            <a:off x="699711" y="1320245"/>
            <a:ext cx="5290786" cy="1362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dirty="0">
                <a:solidFill>
                  <a:schemeClr val="bg1"/>
                </a:solidFill>
                <a:latin typeface="Tomorrow" panose="020B0604020202020204" charset="0"/>
              </a:rPr>
              <a:t> “git-rebase - </a:t>
            </a:r>
            <a:r>
              <a:rPr lang="en-US" sz="2000" b="1" dirty="0">
                <a:solidFill>
                  <a:srgbClr val="EC70C0"/>
                </a:solidFill>
                <a:latin typeface="Tomorrow" panose="020B0604020202020204" charset="0"/>
              </a:rPr>
              <a:t>`Reapply`</a:t>
            </a:r>
            <a:r>
              <a:rPr lang="en-US" sz="2000" dirty="0">
                <a:solidFill>
                  <a:schemeClr val="bg1"/>
                </a:solidFill>
                <a:latin typeface="Tomorrow" panose="020B0604020202020204" charset="0"/>
              </a:rPr>
              <a:t> commits on top of another base tip”</a:t>
            </a:r>
          </a:p>
          <a:p>
            <a:r>
              <a:rPr lang="en-US" sz="2000" i="1" dirty="0">
                <a:solidFill>
                  <a:srgbClr val="EC70C0"/>
                </a:solidFill>
                <a:latin typeface="Tomorrow" panose="020B0604020202020204" charset="0"/>
              </a:rPr>
              <a:t>- "the docs"</a:t>
            </a:r>
          </a:p>
        </p:txBody>
      </p:sp>
      <p:sp>
        <p:nvSpPr>
          <p:cNvPr id="621" name="Title 10">
            <a:extLst>
              <a:ext uri="{FF2B5EF4-FFF2-40B4-BE49-F238E27FC236}">
                <a16:creationId xmlns:a16="http://schemas.microsoft.com/office/drawing/2014/main" id="{1BFDC751-9171-5120-A6F0-F44869177382}"/>
              </a:ext>
            </a:extLst>
          </p:cNvPr>
          <p:cNvSpPr txBox="1">
            <a:spLocks/>
          </p:cNvSpPr>
          <p:nvPr/>
        </p:nvSpPr>
        <p:spPr>
          <a:xfrm>
            <a:off x="783440" y="2394992"/>
            <a:ext cx="378856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To rebase a branch:</a:t>
            </a:r>
            <a:endParaRPr lang="ar-EG" dirty="0"/>
          </a:p>
        </p:txBody>
      </p:sp>
      <p:sp>
        <p:nvSpPr>
          <p:cNvPr id="622" name="Google Shape;877;p47">
            <a:extLst>
              <a:ext uri="{FF2B5EF4-FFF2-40B4-BE49-F238E27FC236}">
                <a16:creationId xmlns:a16="http://schemas.microsoft.com/office/drawing/2014/main" id="{11888311-110C-9823-66E2-80B03956687C}"/>
              </a:ext>
            </a:extLst>
          </p:cNvPr>
          <p:cNvSpPr txBox="1">
            <a:spLocks/>
          </p:cNvSpPr>
          <p:nvPr/>
        </p:nvSpPr>
        <p:spPr>
          <a:xfrm>
            <a:off x="1132885" y="2831811"/>
            <a:ext cx="7056374"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rebase</a:t>
            </a:r>
            <a:r>
              <a:rPr lang="en-US" sz="1800" b="1" dirty="0">
                <a:latin typeface="JetBrains Mono" panose="02000009000000000000" pitchFamily="49" charset="0"/>
                <a:cs typeface="JetBrains Mono" panose="02000009000000000000" pitchFamily="49" charset="0"/>
              </a:rPr>
              <a:t> &lt;target-branch&gt;</a:t>
            </a:r>
          </a:p>
        </p:txBody>
      </p:sp>
      <p:sp>
        <p:nvSpPr>
          <p:cNvPr id="623" name="Title 10">
            <a:extLst>
              <a:ext uri="{FF2B5EF4-FFF2-40B4-BE49-F238E27FC236}">
                <a16:creationId xmlns:a16="http://schemas.microsoft.com/office/drawing/2014/main" id="{E5B57FF0-0FDC-CF60-7EE2-7297B5033408}"/>
              </a:ext>
            </a:extLst>
          </p:cNvPr>
          <p:cNvSpPr txBox="1">
            <a:spLocks/>
          </p:cNvSpPr>
          <p:nvPr/>
        </p:nvSpPr>
        <p:spPr>
          <a:xfrm>
            <a:off x="4356847" y="3555567"/>
            <a:ext cx="4257998"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NOTE</a:t>
            </a:r>
            <a:r>
              <a:rPr lang="en-US" dirty="0">
                <a:solidFill>
                  <a:schemeClr val="bg1"/>
                </a:solidFill>
              </a:rPr>
              <a:t>: </a:t>
            </a:r>
            <a:r>
              <a:rPr lang="en-US" dirty="0">
                <a:solidFill>
                  <a:schemeClr val="bg1"/>
                </a:solidFill>
                <a:latin typeface="Tomorrow" panose="020B0604020202020204" charset="0"/>
              </a:rPr>
              <a:t>rebase is often used at your private feature branch, so target-branch is often</a:t>
            </a:r>
            <a:r>
              <a:rPr lang="en-US" dirty="0">
                <a:solidFill>
                  <a:schemeClr val="bg1"/>
                </a:solidFill>
              </a:rPr>
              <a:t> </a:t>
            </a:r>
            <a:r>
              <a:rPr lang="en-US" dirty="0">
                <a:solidFill>
                  <a:srgbClr val="EC70C0"/>
                </a:solidFill>
              </a:rPr>
              <a:t>“main”</a:t>
            </a:r>
            <a:endParaRPr lang="ar-EG" dirty="0">
              <a:solidFill>
                <a:srgbClr val="EC70C0"/>
              </a:solidFill>
            </a:endParaRPr>
          </a:p>
        </p:txBody>
      </p:sp>
    </p:spTree>
    <p:extLst>
      <p:ext uri="{BB962C8B-B14F-4D97-AF65-F5344CB8AC3E}">
        <p14:creationId xmlns:p14="http://schemas.microsoft.com/office/powerpoint/2010/main" val="1891432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8594973">
            <a:off x="5591735" y="1292563"/>
            <a:ext cx="2498253" cy="1630232"/>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29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rebase</a:t>
            </a:r>
          </a:p>
        </p:txBody>
      </p:sp>
      <p:sp>
        <p:nvSpPr>
          <p:cNvPr id="621" name="Title 10">
            <a:extLst>
              <a:ext uri="{FF2B5EF4-FFF2-40B4-BE49-F238E27FC236}">
                <a16:creationId xmlns:a16="http://schemas.microsoft.com/office/drawing/2014/main" id="{1BFDC751-9171-5120-A6F0-F44869177382}"/>
              </a:ext>
            </a:extLst>
          </p:cNvPr>
          <p:cNvSpPr txBox="1">
            <a:spLocks/>
          </p:cNvSpPr>
          <p:nvPr/>
        </p:nvSpPr>
        <p:spPr>
          <a:xfrm>
            <a:off x="644808" y="1375472"/>
            <a:ext cx="378856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How rebase works:</a:t>
            </a:r>
          </a:p>
        </p:txBody>
      </p:sp>
      <p:sp>
        <p:nvSpPr>
          <p:cNvPr id="623" name="Title 10">
            <a:extLst>
              <a:ext uri="{FF2B5EF4-FFF2-40B4-BE49-F238E27FC236}">
                <a16:creationId xmlns:a16="http://schemas.microsoft.com/office/drawing/2014/main" id="{E5B57FF0-0FDC-CF60-7EE2-7297B5033408}"/>
              </a:ext>
            </a:extLst>
          </p:cNvPr>
          <p:cNvSpPr txBox="1">
            <a:spLocks/>
          </p:cNvSpPr>
          <p:nvPr/>
        </p:nvSpPr>
        <p:spPr>
          <a:xfrm>
            <a:off x="4545460" y="3490361"/>
            <a:ext cx="4257998"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NOTE</a:t>
            </a:r>
            <a:r>
              <a:rPr lang="en-US" dirty="0">
                <a:solidFill>
                  <a:schemeClr val="bg1"/>
                </a:solidFill>
              </a:rPr>
              <a:t>: </a:t>
            </a:r>
            <a:r>
              <a:rPr lang="en-US" dirty="0">
                <a:solidFill>
                  <a:schemeClr val="bg1"/>
                </a:solidFill>
                <a:latin typeface="Tomorrow" panose="020B0604020202020204" charset="0"/>
              </a:rPr>
              <a:t>rebase </a:t>
            </a:r>
            <a:r>
              <a:rPr lang="en-US" b="1" dirty="0">
                <a:solidFill>
                  <a:srgbClr val="F8FF41"/>
                </a:solidFill>
                <a:latin typeface="Tomorrow" panose="020B0604020202020204" charset="0"/>
              </a:rPr>
              <a:t>alters</a:t>
            </a:r>
            <a:r>
              <a:rPr lang="en-US" dirty="0">
                <a:solidFill>
                  <a:schemeClr val="bg1"/>
                </a:solidFill>
                <a:latin typeface="Tomorrow" panose="020B0604020202020204" charset="0"/>
              </a:rPr>
              <a:t> history and creates new commits as commits in git are immutable </a:t>
            </a:r>
            <a:endParaRPr lang="ar-EG" dirty="0">
              <a:solidFill>
                <a:srgbClr val="EC70C0"/>
              </a:solidFill>
            </a:endParaRPr>
          </a:p>
        </p:txBody>
      </p:sp>
      <p:sp>
        <p:nvSpPr>
          <p:cNvPr id="2" name="Title 10">
            <a:extLst>
              <a:ext uri="{FF2B5EF4-FFF2-40B4-BE49-F238E27FC236}">
                <a16:creationId xmlns:a16="http://schemas.microsoft.com/office/drawing/2014/main" id="{76DD2BF5-91BA-B060-4469-C8553601F407}"/>
              </a:ext>
            </a:extLst>
          </p:cNvPr>
          <p:cNvSpPr txBox="1">
            <a:spLocks/>
          </p:cNvSpPr>
          <p:nvPr/>
        </p:nvSpPr>
        <p:spPr>
          <a:xfrm>
            <a:off x="644808" y="2591566"/>
            <a:ext cx="4378127" cy="773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457200" indent="-457200">
              <a:buSzPct val="120000"/>
              <a:buFont typeface="+mj-lt"/>
              <a:buAutoNum type="arabicPeriod"/>
            </a:pPr>
            <a:r>
              <a:rPr lang="en-US" sz="1600" dirty="0">
                <a:solidFill>
                  <a:schemeClr val="bg1"/>
                </a:solidFill>
              </a:rPr>
              <a:t>checkout the latest commit at </a:t>
            </a:r>
            <a:r>
              <a:rPr lang="en-US" sz="1600" dirty="0">
                <a:solidFill>
                  <a:srgbClr val="EC70C0"/>
                </a:solidFill>
              </a:rPr>
              <a:t>`&lt;target-branch&gt;`</a:t>
            </a:r>
          </a:p>
          <a:p>
            <a:pPr marL="457200" indent="-457200">
              <a:buSzPct val="120000"/>
              <a:buFont typeface="+mj-lt"/>
              <a:buAutoNum type="arabicPeriod"/>
            </a:pPr>
            <a:r>
              <a:rPr lang="en-US" sz="1600" dirty="0">
                <a:solidFill>
                  <a:schemeClr val="bg1"/>
                </a:solidFill>
              </a:rPr>
              <a:t>replay one commit at a time of the </a:t>
            </a:r>
            <a:r>
              <a:rPr lang="en-US" sz="1600" dirty="0">
                <a:solidFill>
                  <a:srgbClr val="EC70C0"/>
                </a:solidFill>
              </a:rPr>
              <a:t>`&lt;source-branch&gt;`</a:t>
            </a:r>
          </a:p>
          <a:p>
            <a:pPr marL="457200" indent="-457200">
              <a:buSzPct val="120000"/>
              <a:buFont typeface="+mj-lt"/>
              <a:buAutoNum type="arabicPeriod"/>
            </a:pPr>
            <a:r>
              <a:rPr lang="en-US" sz="1600" dirty="0">
                <a:solidFill>
                  <a:schemeClr val="bg1"/>
                </a:solidFill>
              </a:rPr>
              <a:t>update source branch ref to the </a:t>
            </a:r>
            <a:r>
              <a:rPr lang="en-US" sz="1600" dirty="0">
                <a:solidFill>
                  <a:srgbClr val="EC70C0"/>
                </a:solidFill>
              </a:rPr>
              <a:t>latest commit </a:t>
            </a:r>
            <a:r>
              <a:rPr lang="en-US" sz="1600" dirty="0">
                <a:solidFill>
                  <a:schemeClr val="bg1"/>
                </a:solidFill>
              </a:rPr>
              <a:t>made.</a:t>
            </a:r>
          </a:p>
          <a:p>
            <a:pPr marL="457200" indent="-457200">
              <a:buFont typeface="+mj-lt"/>
              <a:buAutoNum type="arabicPeriod"/>
            </a:pPr>
            <a:endParaRPr lang="en-US" sz="1400" dirty="0">
              <a:solidFill>
                <a:srgbClr val="EC70C0"/>
              </a:solidFill>
            </a:endParaRPr>
          </a:p>
        </p:txBody>
      </p:sp>
      <p:sp>
        <p:nvSpPr>
          <p:cNvPr id="5" name="Title 10">
            <a:extLst>
              <a:ext uri="{FF2B5EF4-FFF2-40B4-BE49-F238E27FC236}">
                <a16:creationId xmlns:a16="http://schemas.microsoft.com/office/drawing/2014/main" id="{4CC4ED28-C6D6-F4A1-765F-4B9CBBE626A2}"/>
              </a:ext>
            </a:extLst>
          </p:cNvPr>
          <p:cNvSpPr txBox="1">
            <a:spLocks/>
          </p:cNvSpPr>
          <p:nvPr/>
        </p:nvSpPr>
        <p:spPr>
          <a:xfrm>
            <a:off x="698726" y="3629182"/>
            <a:ext cx="4378127" cy="773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sz="1400" dirty="0">
                <a:solidFill>
                  <a:schemeClr val="bg1"/>
                </a:solidFill>
              </a:rPr>
              <a:t>Rebase doesn’t create merge-commits.</a:t>
            </a:r>
          </a:p>
        </p:txBody>
      </p:sp>
    </p:spTree>
    <p:extLst>
      <p:ext uri="{BB962C8B-B14F-4D97-AF65-F5344CB8AC3E}">
        <p14:creationId xmlns:p14="http://schemas.microsoft.com/office/powerpoint/2010/main" val="10567244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grpSp>
        <p:nvGrpSpPr>
          <p:cNvPr id="872" name="Google Shape;872;p47"/>
          <p:cNvGrpSpPr/>
          <p:nvPr/>
        </p:nvGrpSpPr>
        <p:grpSpPr>
          <a:xfrm>
            <a:off x="3773575" y="1533575"/>
            <a:ext cx="4491300" cy="2839975"/>
            <a:chOff x="885050" y="1533575"/>
            <a:chExt cx="4491300"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291974" y="2460228"/>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lvl="0"/>
            <a:r>
              <a:rPr lang="en-US" dirty="0">
                <a:solidFill>
                  <a:schemeClr val="bg2"/>
                </a:solidFill>
              </a:rPr>
              <a:t>VERSION CONTROL SYSTEM</a:t>
            </a:r>
            <a:endParaRPr dirty="0">
              <a:solidFill>
                <a:schemeClr val="bg2"/>
              </a:solidFill>
            </a:endParaRPr>
          </a:p>
        </p:txBody>
      </p:sp>
      <p:sp>
        <p:nvSpPr>
          <p:cNvPr id="877" name="Google Shape;877;p47"/>
          <p:cNvSpPr txBox="1">
            <a:spLocks noGrp="1"/>
          </p:cNvSpPr>
          <p:nvPr>
            <p:ph type="subTitle" idx="2"/>
          </p:nvPr>
        </p:nvSpPr>
        <p:spPr>
          <a:xfrm>
            <a:off x="4477425" y="2491842"/>
            <a:ext cx="3510600" cy="1766400"/>
          </a:xfrm>
          <a:prstGeom prst="rect">
            <a:avLst/>
          </a:prstGeom>
        </p:spPr>
        <p:txBody>
          <a:bodyPr spcFirstLastPara="1" wrap="square" lIns="91425" tIns="91425" rIns="91425" bIns="91425" anchor="t" anchorCtr="0">
            <a:noAutofit/>
          </a:bodyPr>
          <a:lstStyle/>
          <a:p>
            <a:pPr marL="241300" indent="-215900">
              <a:buClr>
                <a:srgbClr val="FF3300"/>
              </a:buClr>
              <a:buFont typeface="Voces"/>
              <a:buChar char="●"/>
            </a:pPr>
            <a:r>
              <a:rPr lang="en-US" dirty="0"/>
              <a:t>Compare changes over time.</a:t>
            </a:r>
          </a:p>
          <a:p>
            <a:pPr marL="241300" indent="-215900">
              <a:buClr>
                <a:srgbClr val="FF3300"/>
              </a:buClr>
              <a:buFont typeface="Voces"/>
              <a:buChar char="●"/>
            </a:pPr>
            <a:r>
              <a:rPr lang="en-US" dirty="0"/>
              <a:t>See who last modified file to fix bugs.</a:t>
            </a:r>
            <a:endParaRPr dirty="0"/>
          </a:p>
          <a:p>
            <a:pPr marL="241300" indent="-215900">
              <a:buClr>
                <a:srgbClr val="FF3300"/>
              </a:buClr>
              <a:buFont typeface="Voces"/>
              <a:buChar char="●"/>
            </a:pPr>
            <a:r>
              <a:rPr lang="en-US" dirty="0"/>
              <a:t>It allows you to revert selected files back to a previous version. </a:t>
            </a:r>
          </a:p>
          <a:p>
            <a:pPr marL="241300" indent="-215900">
              <a:buClr>
                <a:srgbClr val="FF3300"/>
              </a:buClr>
              <a:buFont typeface="Voces"/>
              <a:buChar char="●"/>
            </a:pPr>
            <a:r>
              <a:rPr lang="en-US" dirty="0"/>
              <a:t>Revert the entire project back to a previous state</a:t>
            </a:r>
          </a:p>
          <a:p>
            <a:pPr marL="241300" indent="-215900">
              <a:buClr>
                <a:srgbClr val="FF3300"/>
              </a:buClr>
            </a:pPr>
            <a:endParaRPr dirty="0"/>
          </a:p>
        </p:txBody>
      </p:sp>
      <p:sp>
        <p:nvSpPr>
          <p:cNvPr id="878" name="Google Shape;878;p47"/>
          <p:cNvSpPr txBox="1">
            <a:spLocks noGrp="1"/>
          </p:cNvSpPr>
          <p:nvPr>
            <p:ph type="subTitle" idx="3"/>
          </p:nvPr>
        </p:nvSpPr>
        <p:spPr>
          <a:xfrm>
            <a:off x="3932608" y="1635975"/>
            <a:ext cx="4352343" cy="485700"/>
          </a:xfrm>
          <a:prstGeom prst="rect">
            <a:avLst/>
          </a:prstGeom>
        </p:spPr>
        <p:txBody>
          <a:bodyPr spcFirstLastPara="1" wrap="square" lIns="91425" tIns="91425" rIns="91425" bIns="91425" anchor="t" anchorCtr="0">
            <a:noAutofit/>
          </a:bodyPr>
          <a:lstStyle/>
          <a:p>
            <a:pPr lvl="0" algn="ctr">
              <a:spcAft>
                <a:spcPts val="1600"/>
              </a:spcAft>
            </a:pPr>
            <a:r>
              <a:rPr lang="en-US" sz="1400" dirty="0">
                <a:solidFill>
                  <a:schemeClr val="dk1"/>
                </a:solidFill>
                <a:latin typeface="Tomorrow"/>
                <a:ea typeface="Tomorrow"/>
                <a:cs typeface="Tomorrow"/>
                <a:sym typeface="Tomorrow"/>
              </a:rPr>
              <a:t>A system that is like a database of references that stores all the change that occurred to the code.</a:t>
            </a:r>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tx1"/>
                </a:solidFill>
              </a:rPr>
              <a:t>Features</a:t>
            </a:r>
            <a:endParaRPr sz="3200" dirty="0">
              <a:solidFill>
                <a:schemeClr val="tx1"/>
              </a:solidFill>
            </a:endParaRPr>
          </a:p>
        </p:txBody>
      </p:sp>
      <p:sp>
        <p:nvSpPr>
          <p:cNvPr id="2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75" y="1845616"/>
            <a:ext cx="2215892" cy="2215892"/>
          </a:xfrm>
          <a:prstGeom prst="rect">
            <a:avLst/>
          </a:prstGeom>
        </p:spPr>
      </p:pic>
    </p:spTree>
    <p:extLst>
      <p:ext uri="{BB962C8B-B14F-4D97-AF65-F5344CB8AC3E}">
        <p14:creationId xmlns:p14="http://schemas.microsoft.com/office/powerpoint/2010/main" val="29285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78">
                                            <p:txEl>
                                              <p:pRg st="0" end="0"/>
                                            </p:txEl>
                                          </p:spTgt>
                                        </p:tgtEl>
                                        <p:attrNameLst>
                                          <p:attrName>style.visibility</p:attrName>
                                        </p:attrNameLst>
                                      </p:cBhvr>
                                      <p:to>
                                        <p:strVal val="visible"/>
                                      </p:to>
                                    </p:set>
                                    <p:animEffect transition="in" filter="barn(inVertical)">
                                      <p:cBhvr>
                                        <p:cTn id="7" dur="500"/>
                                        <p:tgtEl>
                                          <p:spTgt spid="8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77">
                                            <p:txEl>
                                              <p:pRg st="0" end="0"/>
                                            </p:txEl>
                                          </p:spTgt>
                                        </p:tgtEl>
                                        <p:attrNameLst>
                                          <p:attrName>style.visibility</p:attrName>
                                        </p:attrNameLst>
                                      </p:cBhvr>
                                      <p:to>
                                        <p:strVal val="visible"/>
                                      </p:to>
                                    </p:set>
                                    <p:animEffect transition="in" filter="randombar(horizontal)">
                                      <p:cBhvr>
                                        <p:cTn id="12" dur="500"/>
                                        <p:tgtEl>
                                          <p:spTgt spid="8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77">
                                            <p:txEl>
                                              <p:pRg st="1" end="1"/>
                                            </p:txEl>
                                          </p:spTgt>
                                        </p:tgtEl>
                                        <p:attrNameLst>
                                          <p:attrName>style.visibility</p:attrName>
                                        </p:attrNameLst>
                                      </p:cBhvr>
                                      <p:to>
                                        <p:strVal val="visible"/>
                                      </p:to>
                                    </p:set>
                                    <p:animEffect transition="in" filter="randombar(horizontal)">
                                      <p:cBhvr>
                                        <p:cTn id="17" dur="500"/>
                                        <p:tgtEl>
                                          <p:spTgt spid="87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77">
                                            <p:txEl>
                                              <p:pRg st="2" end="2"/>
                                            </p:txEl>
                                          </p:spTgt>
                                        </p:tgtEl>
                                        <p:attrNameLst>
                                          <p:attrName>style.visibility</p:attrName>
                                        </p:attrNameLst>
                                      </p:cBhvr>
                                      <p:to>
                                        <p:strVal val="visible"/>
                                      </p:to>
                                    </p:set>
                                    <p:animEffect transition="in" filter="randombar(horizontal)">
                                      <p:cBhvr>
                                        <p:cTn id="22" dur="500"/>
                                        <p:tgtEl>
                                          <p:spTgt spid="87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77">
                                            <p:txEl>
                                              <p:pRg st="3" end="3"/>
                                            </p:txEl>
                                          </p:spTgt>
                                        </p:tgtEl>
                                        <p:attrNameLst>
                                          <p:attrName>style.visibility</p:attrName>
                                        </p:attrNameLst>
                                      </p:cBhvr>
                                      <p:to>
                                        <p:strVal val="visible"/>
                                      </p:to>
                                    </p:set>
                                    <p:animEffect transition="in" filter="randombar(horizontal)">
                                      <p:cBhvr>
                                        <p:cTn id="27" dur="500"/>
                                        <p:tgtEl>
                                          <p:spTgt spid="8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build="p"/>
      <p:bldP spid="87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 last mission in this chapter</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Rebase Your feature branch:</a:t>
            </a:r>
            <a:br>
              <a:rPr lang="en" dirty="0"/>
            </a:br>
            <a:endParaRPr dirty="0"/>
          </a:p>
          <a:p>
            <a:pPr marL="241300" lvl="0" indent="-215900" algn="l" rtl="0">
              <a:spcBef>
                <a:spcPts val="0"/>
              </a:spcBef>
              <a:spcAft>
                <a:spcPts val="0"/>
              </a:spcAft>
              <a:buSzPts val="1400"/>
              <a:buFont typeface="Voces"/>
              <a:buChar char="●"/>
            </a:pPr>
            <a:r>
              <a:rPr lang="en-US" sz="1300" dirty="0"/>
              <a:t>Checkout foo</a:t>
            </a:r>
          </a:p>
          <a:p>
            <a:pPr marL="241300" lvl="0" indent="-215900" algn="l" rtl="0">
              <a:spcBef>
                <a:spcPts val="0"/>
              </a:spcBef>
              <a:spcAft>
                <a:spcPts val="0"/>
              </a:spcAft>
              <a:buSzPts val="1400"/>
              <a:buFont typeface="Voces"/>
              <a:buChar char="●"/>
            </a:pPr>
            <a:r>
              <a:rPr lang="en-US" sz="1300" dirty="0"/>
              <a:t>Rebase off main</a:t>
            </a:r>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2" y="2439025"/>
            <a:ext cx="3282460" cy="1778998"/>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Current State</a:t>
            </a:r>
          </a:p>
        </p:txBody>
      </p:sp>
      <p:grpSp>
        <p:nvGrpSpPr>
          <p:cNvPr id="2" name="Google Shape;1552;p62">
            <a:extLst>
              <a:ext uri="{FF2B5EF4-FFF2-40B4-BE49-F238E27FC236}">
                <a16:creationId xmlns:a16="http://schemas.microsoft.com/office/drawing/2014/main" id="{B885E20D-CAEF-6045-ED7F-772E4C95DE3C}"/>
              </a:ext>
            </a:extLst>
          </p:cNvPr>
          <p:cNvGrpSpPr/>
          <p:nvPr/>
        </p:nvGrpSpPr>
        <p:grpSpPr>
          <a:xfrm rot="17573315">
            <a:off x="657653" y="681226"/>
            <a:ext cx="1223779" cy="818201"/>
            <a:chOff x="2114912" y="2745038"/>
            <a:chExt cx="1909850" cy="1276898"/>
          </a:xfrm>
        </p:grpSpPr>
        <p:sp>
          <p:nvSpPr>
            <p:cNvPr id="3" name="Google Shape;1553;p62">
              <a:extLst>
                <a:ext uri="{FF2B5EF4-FFF2-40B4-BE49-F238E27FC236}">
                  <a16:creationId xmlns:a16="http://schemas.microsoft.com/office/drawing/2014/main" id="{01CBB600-80C1-7341-6FB1-C77FCB95F46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C1D4990E-8E7E-B63F-F8AC-0E61C4AB26F1}"/>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3DA0AB-3E0C-B74C-2425-CD1503D7D4E6}"/>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AA90A40-DA97-3752-1FB5-4A9F5F8B27F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0ED1A70E-7947-9DA9-A150-61E91C0B3C48}"/>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4EA924-1F79-84DD-5900-DE1E4F70EDF0}"/>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54F3DEA5-037C-5C4B-52B1-AF15A22E2147}"/>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A1F84252-FD94-08AD-4178-0A549AA8AE33}"/>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20144BD7-5BE8-3EA2-F8AD-F432D8858BE0}"/>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B259BE0D-8E6E-17E2-D3E3-7EA6BC5E9F0A}"/>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FB28C9F0-FAEC-AEF6-5B39-01BA42B84882}"/>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4318AC1F-3214-0B28-0F9D-F477F70C3B02}"/>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A1657568-7E65-E453-6CF9-7BA23A257F7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04ABF3B3-1CF8-721E-6354-19B3F26058F0}"/>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7;p62">
              <a:extLst>
                <a:ext uri="{FF2B5EF4-FFF2-40B4-BE49-F238E27FC236}">
                  <a16:creationId xmlns:a16="http://schemas.microsoft.com/office/drawing/2014/main" id="{BFE07EB1-73C8-0D20-4672-AA39AEDDD1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8;p62">
              <a:extLst>
                <a:ext uri="{FF2B5EF4-FFF2-40B4-BE49-F238E27FC236}">
                  <a16:creationId xmlns:a16="http://schemas.microsoft.com/office/drawing/2014/main" id="{F825E630-7923-F0FE-BBF9-B41683FD49B9}"/>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69;p62">
              <a:extLst>
                <a:ext uri="{FF2B5EF4-FFF2-40B4-BE49-F238E27FC236}">
                  <a16:creationId xmlns:a16="http://schemas.microsoft.com/office/drawing/2014/main" id="{B5944C6F-2306-3C57-1554-0FBF2C0A6576}"/>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0;p62">
              <a:extLst>
                <a:ext uri="{FF2B5EF4-FFF2-40B4-BE49-F238E27FC236}">
                  <a16:creationId xmlns:a16="http://schemas.microsoft.com/office/drawing/2014/main" id="{A648A44F-8C2B-1325-CF96-DE8C5B7BD116}"/>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1;p62">
              <a:extLst>
                <a:ext uri="{FF2B5EF4-FFF2-40B4-BE49-F238E27FC236}">
                  <a16:creationId xmlns:a16="http://schemas.microsoft.com/office/drawing/2014/main" id="{256F72F8-B90B-738D-F7CA-A70D29157309}"/>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2;p62">
              <a:extLst>
                <a:ext uri="{FF2B5EF4-FFF2-40B4-BE49-F238E27FC236}">
                  <a16:creationId xmlns:a16="http://schemas.microsoft.com/office/drawing/2014/main" id="{861E7856-D8E8-AF64-A91F-066861C4E910}"/>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3;p62">
              <a:extLst>
                <a:ext uri="{FF2B5EF4-FFF2-40B4-BE49-F238E27FC236}">
                  <a16:creationId xmlns:a16="http://schemas.microsoft.com/office/drawing/2014/main" id="{66123556-069F-A3EE-2AB7-88A17F79E84E}"/>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4;p62">
              <a:extLst>
                <a:ext uri="{FF2B5EF4-FFF2-40B4-BE49-F238E27FC236}">
                  <a16:creationId xmlns:a16="http://schemas.microsoft.com/office/drawing/2014/main" id="{8F880C48-BB79-ECE8-140D-E21EA64DFD25}"/>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5;p62">
              <a:extLst>
                <a:ext uri="{FF2B5EF4-FFF2-40B4-BE49-F238E27FC236}">
                  <a16:creationId xmlns:a16="http://schemas.microsoft.com/office/drawing/2014/main" id="{D24FAF9D-F05E-B02F-8D06-48E442CFBCC5}"/>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6;p62">
              <a:extLst>
                <a:ext uri="{FF2B5EF4-FFF2-40B4-BE49-F238E27FC236}">
                  <a16:creationId xmlns:a16="http://schemas.microsoft.com/office/drawing/2014/main" id="{17D88F96-8EC7-246A-13B7-4B3AC52C035B}"/>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7;p62">
              <a:extLst>
                <a:ext uri="{FF2B5EF4-FFF2-40B4-BE49-F238E27FC236}">
                  <a16:creationId xmlns:a16="http://schemas.microsoft.com/office/drawing/2014/main" id="{00703B29-6CAE-C8E1-41D2-14852ED27CB4}"/>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8;p62">
              <a:extLst>
                <a:ext uri="{FF2B5EF4-FFF2-40B4-BE49-F238E27FC236}">
                  <a16:creationId xmlns:a16="http://schemas.microsoft.com/office/drawing/2014/main" id="{21409708-3C9D-FC7A-5E50-90AFEB61349D}"/>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79;p62">
              <a:extLst>
                <a:ext uri="{FF2B5EF4-FFF2-40B4-BE49-F238E27FC236}">
                  <a16:creationId xmlns:a16="http://schemas.microsoft.com/office/drawing/2014/main" id="{028A920F-E4D3-A04C-0BE2-1F88650C9CA6}"/>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0;p62">
              <a:extLst>
                <a:ext uri="{FF2B5EF4-FFF2-40B4-BE49-F238E27FC236}">
                  <a16:creationId xmlns:a16="http://schemas.microsoft.com/office/drawing/2014/main" id="{ED7B6E04-46D4-BF8A-66B1-288965F289CF}"/>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1;p62">
              <a:extLst>
                <a:ext uri="{FF2B5EF4-FFF2-40B4-BE49-F238E27FC236}">
                  <a16:creationId xmlns:a16="http://schemas.microsoft.com/office/drawing/2014/main" id="{71C04162-EF16-50C5-F3EE-CDFCBA305AE9}"/>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2;p62">
              <a:extLst>
                <a:ext uri="{FF2B5EF4-FFF2-40B4-BE49-F238E27FC236}">
                  <a16:creationId xmlns:a16="http://schemas.microsoft.com/office/drawing/2014/main" id="{BCBB9EE4-C998-EA9F-BF45-D1435E23EA5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3;p62">
              <a:extLst>
                <a:ext uri="{FF2B5EF4-FFF2-40B4-BE49-F238E27FC236}">
                  <a16:creationId xmlns:a16="http://schemas.microsoft.com/office/drawing/2014/main" id="{1960280F-0669-DF73-8178-EEBE83DA7B8F}"/>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4;p62">
              <a:extLst>
                <a:ext uri="{FF2B5EF4-FFF2-40B4-BE49-F238E27FC236}">
                  <a16:creationId xmlns:a16="http://schemas.microsoft.com/office/drawing/2014/main" id="{2EE5FAAA-1732-7EF7-6B02-A27F0D54ECBD}"/>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5;p62">
              <a:extLst>
                <a:ext uri="{FF2B5EF4-FFF2-40B4-BE49-F238E27FC236}">
                  <a16:creationId xmlns:a16="http://schemas.microsoft.com/office/drawing/2014/main" id="{2361ABF6-2711-0CD5-9D5A-C764D738AB24}"/>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586;p62">
              <a:extLst>
                <a:ext uri="{FF2B5EF4-FFF2-40B4-BE49-F238E27FC236}">
                  <a16:creationId xmlns:a16="http://schemas.microsoft.com/office/drawing/2014/main" id="{A4B4415A-2D68-BC1F-48D3-25CA7E42268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20224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6" y="1629631"/>
            <a:ext cx="5569836" cy="301868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Current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0065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6" y="1629631"/>
            <a:ext cx="5569836" cy="3018688"/>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5471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 last mission in this chapter</a:t>
            </a:r>
            <a:endParaRPr dirty="0"/>
          </a:p>
        </p:txBody>
      </p:sp>
      <p:sp>
        <p:nvSpPr>
          <p:cNvPr id="877" name="Google Shape;877;p47"/>
          <p:cNvSpPr txBox="1">
            <a:spLocks noGrp="1"/>
          </p:cNvSpPr>
          <p:nvPr>
            <p:ph type="subTitle" idx="2"/>
          </p:nvPr>
        </p:nvSpPr>
        <p:spPr>
          <a:xfrm>
            <a:off x="2533228" y="2707023"/>
            <a:ext cx="4225947" cy="1184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rebase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log --graph --</a:t>
            </a:r>
            <a:r>
              <a:rPr lang="en-US" sz="1800" b="1" dirty="0" err="1">
                <a:solidFill>
                  <a:schemeClr val="bg1"/>
                </a:solidFill>
                <a:latin typeface="JetBrains Mono" panose="02000009000000000000" pitchFamily="49" charset="0"/>
                <a:cs typeface="JetBrains Mono" panose="02000009000000000000" pitchFamily="49" charset="0"/>
              </a:rPr>
              <a:t>oneline</a:t>
            </a:r>
            <a:endParaRPr lang="en-US" sz="1800" b="1" dirty="0">
              <a:solidFill>
                <a:schemeClr val="bg1"/>
              </a:solidFill>
              <a:latin typeface="JetBrains Mono" panose="02000009000000000000" pitchFamily="49" charset="0"/>
              <a:cs typeface="JetBrains Mono" panose="02000009000000000000" pitchFamily="49" charset="0"/>
            </a:endParaRP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4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3" name="Google Shape;1552;p62">
            <a:extLst>
              <a:ext uri="{FF2B5EF4-FFF2-40B4-BE49-F238E27FC236}">
                <a16:creationId xmlns:a16="http://schemas.microsoft.com/office/drawing/2014/main" id="{9319EBFA-4CDD-F244-7EFD-A3A62F080731}"/>
              </a:ext>
            </a:extLst>
          </p:cNvPr>
          <p:cNvGrpSpPr/>
          <p:nvPr/>
        </p:nvGrpSpPr>
        <p:grpSpPr>
          <a:xfrm rot="17473300">
            <a:off x="481718" y="543969"/>
            <a:ext cx="1223779" cy="818201"/>
            <a:chOff x="2114912" y="2745038"/>
            <a:chExt cx="1909850" cy="1276898"/>
          </a:xfrm>
        </p:grpSpPr>
        <p:sp>
          <p:nvSpPr>
            <p:cNvPr id="4" name="Google Shape;1553;p62">
              <a:extLst>
                <a:ext uri="{FF2B5EF4-FFF2-40B4-BE49-F238E27FC236}">
                  <a16:creationId xmlns:a16="http://schemas.microsoft.com/office/drawing/2014/main" id="{AA7098B8-8507-2FB5-F6AE-B1344B4302EC}"/>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4;p62">
              <a:extLst>
                <a:ext uri="{FF2B5EF4-FFF2-40B4-BE49-F238E27FC236}">
                  <a16:creationId xmlns:a16="http://schemas.microsoft.com/office/drawing/2014/main" id="{65155F8D-D115-F923-8CF4-4819E37BA134}"/>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5;p62">
              <a:extLst>
                <a:ext uri="{FF2B5EF4-FFF2-40B4-BE49-F238E27FC236}">
                  <a16:creationId xmlns:a16="http://schemas.microsoft.com/office/drawing/2014/main" id="{37571872-F0D8-B808-97A5-297AA7173469}"/>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6;p62">
              <a:extLst>
                <a:ext uri="{FF2B5EF4-FFF2-40B4-BE49-F238E27FC236}">
                  <a16:creationId xmlns:a16="http://schemas.microsoft.com/office/drawing/2014/main" id="{FC7E5114-F817-8717-3FFD-06AC1233E57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7;p62">
              <a:extLst>
                <a:ext uri="{FF2B5EF4-FFF2-40B4-BE49-F238E27FC236}">
                  <a16:creationId xmlns:a16="http://schemas.microsoft.com/office/drawing/2014/main" id="{C7B34DAA-9BCE-D494-EF46-9DBC42C4033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8;p62">
              <a:extLst>
                <a:ext uri="{FF2B5EF4-FFF2-40B4-BE49-F238E27FC236}">
                  <a16:creationId xmlns:a16="http://schemas.microsoft.com/office/drawing/2014/main" id="{13510920-0ED0-2603-FA50-76C0117C9515}"/>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9;p62">
              <a:extLst>
                <a:ext uri="{FF2B5EF4-FFF2-40B4-BE49-F238E27FC236}">
                  <a16:creationId xmlns:a16="http://schemas.microsoft.com/office/drawing/2014/main" id="{EDD7233F-9022-5980-CAAB-C87E44F20749}"/>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0;p62">
              <a:extLst>
                <a:ext uri="{FF2B5EF4-FFF2-40B4-BE49-F238E27FC236}">
                  <a16:creationId xmlns:a16="http://schemas.microsoft.com/office/drawing/2014/main" id="{158EA224-4DE7-B794-F5BD-39DEDA3C4358}"/>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1;p62">
              <a:extLst>
                <a:ext uri="{FF2B5EF4-FFF2-40B4-BE49-F238E27FC236}">
                  <a16:creationId xmlns:a16="http://schemas.microsoft.com/office/drawing/2014/main" id="{C1C33F35-E5C6-8E20-933F-89541A4A48D5}"/>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2;p62">
              <a:extLst>
                <a:ext uri="{FF2B5EF4-FFF2-40B4-BE49-F238E27FC236}">
                  <a16:creationId xmlns:a16="http://schemas.microsoft.com/office/drawing/2014/main" id="{00C052A5-8F08-2A3E-B6CB-DB11F94DEDC0}"/>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3;p62">
              <a:extLst>
                <a:ext uri="{FF2B5EF4-FFF2-40B4-BE49-F238E27FC236}">
                  <a16:creationId xmlns:a16="http://schemas.microsoft.com/office/drawing/2014/main" id="{2D9774F1-AB11-F12F-8285-044FD7B81A9F}"/>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4;p62">
              <a:extLst>
                <a:ext uri="{FF2B5EF4-FFF2-40B4-BE49-F238E27FC236}">
                  <a16:creationId xmlns:a16="http://schemas.microsoft.com/office/drawing/2014/main" id="{80CB994D-75CF-DA12-E258-03DC8AE38B6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5;p62">
              <a:extLst>
                <a:ext uri="{FF2B5EF4-FFF2-40B4-BE49-F238E27FC236}">
                  <a16:creationId xmlns:a16="http://schemas.microsoft.com/office/drawing/2014/main" id="{6C2944BA-2DEF-9CAE-BF93-34D9669CCF1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6;p62">
              <a:extLst>
                <a:ext uri="{FF2B5EF4-FFF2-40B4-BE49-F238E27FC236}">
                  <a16:creationId xmlns:a16="http://schemas.microsoft.com/office/drawing/2014/main" id="{2CD8402A-E8F1-ED43-E702-5D39D809A055}"/>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7;p62">
              <a:extLst>
                <a:ext uri="{FF2B5EF4-FFF2-40B4-BE49-F238E27FC236}">
                  <a16:creationId xmlns:a16="http://schemas.microsoft.com/office/drawing/2014/main" id="{877A8181-066A-54B6-62EF-F25454F67B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8;p62">
              <a:extLst>
                <a:ext uri="{FF2B5EF4-FFF2-40B4-BE49-F238E27FC236}">
                  <a16:creationId xmlns:a16="http://schemas.microsoft.com/office/drawing/2014/main" id="{5D8B894A-A64F-D3C5-ACBC-E0F274F7425A}"/>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9;p62">
              <a:extLst>
                <a:ext uri="{FF2B5EF4-FFF2-40B4-BE49-F238E27FC236}">
                  <a16:creationId xmlns:a16="http://schemas.microsoft.com/office/drawing/2014/main" id="{DEC69641-C5C5-6DED-A172-06E797275A9C}"/>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0;p62">
              <a:extLst>
                <a:ext uri="{FF2B5EF4-FFF2-40B4-BE49-F238E27FC236}">
                  <a16:creationId xmlns:a16="http://schemas.microsoft.com/office/drawing/2014/main" id="{620B7915-78DB-CF74-FDF2-AA6D6A3CAD83}"/>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1;p62">
              <a:extLst>
                <a:ext uri="{FF2B5EF4-FFF2-40B4-BE49-F238E27FC236}">
                  <a16:creationId xmlns:a16="http://schemas.microsoft.com/office/drawing/2014/main" id="{1492330A-C14A-781A-1B78-5BAEDF7A60E5}"/>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2;p62">
              <a:extLst>
                <a:ext uri="{FF2B5EF4-FFF2-40B4-BE49-F238E27FC236}">
                  <a16:creationId xmlns:a16="http://schemas.microsoft.com/office/drawing/2014/main" id="{5DDF16BE-4708-E197-6EC5-B08E1166D7E2}"/>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3;p62">
              <a:extLst>
                <a:ext uri="{FF2B5EF4-FFF2-40B4-BE49-F238E27FC236}">
                  <a16:creationId xmlns:a16="http://schemas.microsoft.com/office/drawing/2014/main" id="{2E451967-985B-E94B-7599-105CD7E164E6}"/>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4;p62">
              <a:extLst>
                <a:ext uri="{FF2B5EF4-FFF2-40B4-BE49-F238E27FC236}">
                  <a16:creationId xmlns:a16="http://schemas.microsoft.com/office/drawing/2014/main" id="{C1122781-9D23-2C0D-B908-E5036B01B72D}"/>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5;p62">
              <a:extLst>
                <a:ext uri="{FF2B5EF4-FFF2-40B4-BE49-F238E27FC236}">
                  <a16:creationId xmlns:a16="http://schemas.microsoft.com/office/drawing/2014/main" id="{D60530AB-E480-CAF4-A621-87FF68F9390C}"/>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6;p62">
              <a:extLst>
                <a:ext uri="{FF2B5EF4-FFF2-40B4-BE49-F238E27FC236}">
                  <a16:creationId xmlns:a16="http://schemas.microsoft.com/office/drawing/2014/main" id="{A484D2D0-282B-57E1-D07F-B14984BE1D7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7;p62">
              <a:extLst>
                <a:ext uri="{FF2B5EF4-FFF2-40B4-BE49-F238E27FC236}">
                  <a16:creationId xmlns:a16="http://schemas.microsoft.com/office/drawing/2014/main" id="{FB459010-DA0B-B50E-4763-6B6824EFCCDD}"/>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8;p62">
              <a:extLst>
                <a:ext uri="{FF2B5EF4-FFF2-40B4-BE49-F238E27FC236}">
                  <a16:creationId xmlns:a16="http://schemas.microsoft.com/office/drawing/2014/main" id="{64CFA84A-479E-3BBD-76FB-E73EA787701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9;p62">
              <a:extLst>
                <a:ext uri="{FF2B5EF4-FFF2-40B4-BE49-F238E27FC236}">
                  <a16:creationId xmlns:a16="http://schemas.microsoft.com/office/drawing/2014/main" id="{5BF13D86-BB0C-F35F-CBB4-6EBD2E38AED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0;p62">
              <a:extLst>
                <a:ext uri="{FF2B5EF4-FFF2-40B4-BE49-F238E27FC236}">
                  <a16:creationId xmlns:a16="http://schemas.microsoft.com/office/drawing/2014/main" id="{5BF8B614-539C-4D1A-D2BA-96A7B98DD1D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1;p62">
              <a:extLst>
                <a:ext uri="{FF2B5EF4-FFF2-40B4-BE49-F238E27FC236}">
                  <a16:creationId xmlns:a16="http://schemas.microsoft.com/office/drawing/2014/main" id="{09C9D048-1117-4890-B4B0-CCFFB15F249E}"/>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2;p62">
              <a:extLst>
                <a:ext uri="{FF2B5EF4-FFF2-40B4-BE49-F238E27FC236}">
                  <a16:creationId xmlns:a16="http://schemas.microsoft.com/office/drawing/2014/main" id="{D1F5AA95-483B-B92C-E660-0A37E337A2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3;p62">
              <a:extLst>
                <a:ext uri="{FF2B5EF4-FFF2-40B4-BE49-F238E27FC236}">
                  <a16:creationId xmlns:a16="http://schemas.microsoft.com/office/drawing/2014/main" id="{5FEBC226-5FB4-CB94-9A98-6FBD3DD04D94}"/>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4;p62">
              <a:extLst>
                <a:ext uri="{FF2B5EF4-FFF2-40B4-BE49-F238E27FC236}">
                  <a16:creationId xmlns:a16="http://schemas.microsoft.com/office/drawing/2014/main" id="{1E831E8A-372B-1E6F-C4B0-77EB94386D05}"/>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5;p62">
              <a:extLst>
                <a:ext uri="{FF2B5EF4-FFF2-40B4-BE49-F238E27FC236}">
                  <a16:creationId xmlns:a16="http://schemas.microsoft.com/office/drawing/2014/main" id="{F157A999-D6B2-9BB6-5181-AC5A3BAA1C89}"/>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6;p62">
              <a:extLst>
                <a:ext uri="{FF2B5EF4-FFF2-40B4-BE49-F238E27FC236}">
                  <a16:creationId xmlns:a16="http://schemas.microsoft.com/office/drawing/2014/main" id="{DCE7D2BC-07E3-3B3A-8917-8C90CB6ECFBA}"/>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7792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a:spLocks noGrp="1"/>
          </p:cNvSpPr>
          <p:nvPr>
            <p:ph type="subTitle" idx="3"/>
          </p:nvPr>
        </p:nvSpPr>
        <p:spPr>
          <a:xfrm>
            <a:off x="376518" y="2018160"/>
            <a:ext cx="2716033"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doesn't </a:t>
            </a:r>
            <a:r>
              <a:rPr lang="en-US" b="1" dirty="0"/>
              <a:t>alter</a:t>
            </a:r>
            <a:r>
              <a:rPr lang="en-US" dirty="0"/>
              <a:t> history 👍 </a:t>
            </a:r>
            <a:endParaRPr dirty="0"/>
          </a:p>
        </p:txBody>
      </p:sp>
      <p:sp>
        <p:nvSpPr>
          <p:cNvPr id="990" name="Google Shape;990;p49"/>
          <p:cNvSpPr txBox="1">
            <a:spLocks noGrp="1"/>
          </p:cNvSpPr>
          <p:nvPr>
            <p:ph type="title" idx="2"/>
          </p:nvPr>
        </p:nvSpPr>
        <p:spPr>
          <a:xfrm>
            <a:off x="806991" y="1419000"/>
            <a:ext cx="23589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Merge</a:t>
            </a:r>
            <a:endParaRPr dirty="0"/>
          </a:p>
        </p:txBody>
      </p:sp>
      <p:sp>
        <p:nvSpPr>
          <p:cNvPr id="991" name="Google Shape;991;p49"/>
          <p:cNvSpPr txBox="1">
            <a:spLocks noGrp="1"/>
          </p:cNvSpPr>
          <p:nvPr>
            <p:ph type="title" idx="4"/>
          </p:nvPr>
        </p:nvSpPr>
        <p:spPr>
          <a:xfrm>
            <a:off x="6054399" y="1430398"/>
            <a:ext cx="235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Rebase</a:t>
            </a:r>
            <a:endParaRPr dirty="0"/>
          </a:p>
        </p:txBody>
      </p:sp>
      <p:sp>
        <p:nvSpPr>
          <p:cNvPr id="992" name="Google Shape;992;p49"/>
          <p:cNvSpPr txBox="1">
            <a:spLocks noGrp="1"/>
          </p:cNvSpPr>
          <p:nvPr>
            <p:ph type="subTitle" idx="5"/>
          </p:nvPr>
        </p:nvSpPr>
        <p:spPr>
          <a:xfrm>
            <a:off x="6068031" y="2039610"/>
            <a:ext cx="235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no annoying merge commits</a:t>
            </a:r>
            <a:endParaRPr dirty="0"/>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Merge VS. Rebase</a:t>
            </a:r>
            <a:endParaRPr dirty="0"/>
          </a:p>
        </p:txBody>
      </p:sp>
      <p:grpSp>
        <p:nvGrpSpPr>
          <p:cNvPr id="999" name="Google Shape;999;p49"/>
          <p:cNvGrpSpPr/>
          <p:nvPr/>
        </p:nvGrpSpPr>
        <p:grpSpPr>
          <a:xfrm>
            <a:off x="3280454" y="1760121"/>
            <a:ext cx="2586040" cy="3383524"/>
            <a:chOff x="3259462" y="1639078"/>
            <a:chExt cx="2678446" cy="3504427"/>
          </a:xfrm>
        </p:grpSpPr>
        <p:grpSp>
          <p:nvGrpSpPr>
            <p:cNvPr id="1000" name="Google Shape;1000;p49"/>
            <p:cNvGrpSpPr/>
            <p:nvPr/>
          </p:nvGrpSpPr>
          <p:grpSpPr>
            <a:xfrm flipH="1">
              <a:off x="4485259" y="1639078"/>
              <a:ext cx="226824" cy="635820"/>
              <a:chOff x="6948332" y="1457146"/>
              <a:chExt cx="93171" cy="261171"/>
            </a:xfrm>
          </p:grpSpPr>
          <p:sp>
            <p:nvSpPr>
              <p:cNvPr id="1001" name="Google Shape;1001;p49"/>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9"/>
            <p:cNvGrpSpPr/>
            <p:nvPr/>
          </p:nvGrpSpPr>
          <p:grpSpPr>
            <a:xfrm>
              <a:off x="3259462" y="2108000"/>
              <a:ext cx="2678446" cy="3035505"/>
              <a:chOff x="3259462" y="1802125"/>
              <a:chExt cx="2678446" cy="3035505"/>
            </a:xfrm>
          </p:grpSpPr>
          <p:sp>
            <p:nvSpPr>
              <p:cNvPr id="1006" name="Google Shape;1006;p49"/>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989;p49">
            <a:extLst>
              <a:ext uri="{FF2B5EF4-FFF2-40B4-BE49-F238E27FC236}">
                <a16:creationId xmlns:a16="http://schemas.microsoft.com/office/drawing/2014/main" id="{0A4639BC-7B74-D408-4389-59EFB2EA70AB}"/>
              </a:ext>
            </a:extLst>
          </p:cNvPr>
          <p:cNvSpPr txBox="1">
            <a:spLocks/>
          </p:cNvSpPr>
          <p:nvPr/>
        </p:nvSpPr>
        <p:spPr>
          <a:xfrm>
            <a:off x="168334" y="2396421"/>
            <a:ext cx="290429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lvl="0" indent="0" algn="r" rtl="0">
              <a:spcBef>
                <a:spcPts val="0"/>
              </a:spcBef>
              <a:spcAft>
                <a:spcPts val="0"/>
              </a:spcAft>
              <a:buNone/>
            </a:pPr>
            <a:r>
              <a:rPr lang="en-US" dirty="0"/>
              <a:t>doesn't require </a:t>
            </a:r>
            <a:r>
              <a:rPr lang="en-US" b="1" dirty="0"/>
              <a:t>push force</a:t>
            </a:r>
            <a:r>
              <a:rPr lang="en-US" dirty="0"/>
              <a:t>👍</a:t>
            </a:r>
          </a:p>
        </p:txBody>
      </p:sp>
      <p:sp>
        <p:nvSpPr>
          <p:cNvPr id="11" name="Google Shape;989;p49">
            <a:extLst>
              <a:ext uri="{FF2B5EF4-FFF2-40B4-BE49-F238E27FC236}">
                <a16:creationId xmlns:a16="http://schemas.microsoft.com/office/drawing/2014/main" id="{125270DF-7DF9-FB71-CF1F-EFF5D947D9EB}"/>
              </a:ext>
            </a:extLst>
          </p:cNvPr>
          <p:cNvSpPr txBox="1">
            <a:spLocks/>
          </p:cNvSpPr>
          <p:nvPr/>
        </p:nvSpPr>
        <p:spPr>
          <a:xfrm>
            <a:off x="477371" y="2861762"/>
            <a:ext cx="258256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works with </a:t>
            </a:r>
            <a:r>
              <a:rPr lang="en-US" b="1" dirty="0"/>
              <a:t>private</a:t>
            </a:r>
            <a:r>
              <a:rPr lang="en-US" dirty="0"/>
              <a:t> and👍 ‘</a:t>
            </a:r>
            <a:r>
              <a:rPr lang="en-US" b="1" dirty="0"/>
              <a:t>public</a:t>
            </a:r>
            <a:r>
              <a:rPr lang="en-US" dirty="0"/>
              <a:t> branches</a:t>
            </a:r>
          </a:p>
        </p:txBody>
      </p:sp>
      <p:sp>
        <p:nvSpPr>
          <p:cNvPr id="12" name="Google Shape;989;p49">
            <a:extLst>
              <a:ext uri="{FF2B5EF4-FFF2-40B4-BE49-F238E27FC236}">
                <a16:creationId xmlns:a16="http://schemas.microsoft.com/office/drawing/2014/main" id="{46AE343F-84B8-5B2C-C1DE-5DC4AD9A6E81}"/>
              </a:ext>
            </a:extLst>
          </p:cNvPr>
          <p:cNvSpPr txBox="1">
            <a:spLocks/>
          </p:cNvSpPr>
          <p:nvPr/>
        </p:nvSpPr>
        <p:spPr>
          <a:xfrm>
            <a:off x="475924" y="3520501"/>
            <a:ext cx="258256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makes annoying merge👎 commits </a:t>
            </a:r>
          </a:p>
        </p:txBody>
      </p:sp>
      <p:sp>
        <p:nvSpPr>
          <p:cNvPr id="13" name="Google Shape;992;p49">
            <a:extLst>
              <a:ext uri="{FF2B5EF4-FFF2-40B4-BE49-F238E27FC236}">
                <a16:creationId xmlns:a16="http://schemas.microsoft.com/office/drawing/2014/main" id="{0F9D018F-13D0-4448-AC07-380EB8CA1ACE}"/>
              </a:ext>
            </a:extLst>
          </p:cNvPr>
          <p:cNvSpPr txBox="1">
            <a:spLocks/>
          </p:cNvSpPr>
          <p:nvPr/>
        </p:nvSpPr>
        <p:spPr>
          <a:xfrm>
            <a:off x="6074075" y="2588281"/>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linear history which is easier to search</a:t>
            </a:r>
          </a:p>
        </p:txBody>
      </p:sp>
      <p:sp>
        <p:nvSpPr>
          <p:cNvPr id="14" name="Google Shape;992;p49">
            <a:extLst>
              <a:ext uri="{FF2B5EF4-FFF2-40B4-BE49-F238E27FC236}">
                <a16:creationId xmlns:a16="http://schemas.microsoft.com/office/drawing/2014/main" id="{99E51DB2-196F-BC66-7BA7-83EADBBCC6B5}"/>
              </a:ext>
            </a:extLst>
          </p:cNvPr>
          <p:cNvSpPr txBox="1">
            <a:spLocks/>
          </p:cNvSpPr>
          <p:nvPr/>
        </p:nvSpPr>
        <p:spPr>
          <a:xfrm>
            <a:off x="6074075" y="3205857"/>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alters history</a:t>
            </a:r>
          </a:p>
        </p:txBody>
      </p:sp>
      <p:sp>
        <p:nvSpPr>
          <p:cNvPr id="15" name="Google Shape;992;p49">
            <a:extLst>
              <a:ext uri="{FF2B5EF4-FFF2-40B4-BE49-F238E27FC236}">
                <a16:creationId xmlns:a16="http://schemas.microsoft.com/office/drawing/2014/main" id="{97395FA9-1813-EE47-020F-65F6C44E4443}"/>
              </a:ext>
            </a:extLst>
          </p:cNvPr>
          <p:cNvSpPr txBox="1">
            <a:spLocks/>
          </p:cNvSpPr>
          <p:nvPr/>
        </p:nvSpPr>
        <p:spPr>
          <a:xfrm>
            <a:off x="6074075" y="3501696"/>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requires </a:t>
            </a:r>
            <a:r>
              <a:rPr lang="en-US" dirty="0">
                <a:solidFill>
                  <a:srgbClr val="EC70C0"/>
                </a:solidFill>
              </a:rPr>
              <a:t>`push force`</a:t>
            </a:r>
          </a:p>
        </p:txBody>
      </p:sp>
    </p:spTree>
    <p:extLst>
      <p:ext uri="{BB962C8B-B14F-4D97-AF65-F5344CB8AC3E}">
        <p14:creationId xmlns:p14="http://schemas.microsoft.com/office/powerpoint/2010/main" val="3412276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0"/>
        <p:cNvGrpSpPr/>
        <p:nvPr/>
      </p:nvGrpSpPr>
      <p:grpSpPr>
        <a:xfrm>
          <a:off x="0" y="0"/>
          <a:ext cx="0" cy="0"/>
          <a:chOff x="0" y="0"/>
          <a:chExt cx="0" cy="0"/>
        </a:xfrm>
      </p:grpSpPr>
      <p:sp>
        <p:nvSpPr>
          <p:cNvPr id="1201" name="Google Shape;1201;p53"/>
          <p:cNvSpPr txBox="1">
            <a:spLocks noGrp="1"/>
          </p:cNvSpPr>
          <p:nvPr>
            <p:ph type="title"/>
          </p:nvPr>
        </p:nvSpPr>
        <p:spPr>
          <a:xfrm>
            <a:off x="691050" y="4039978"/>
            <a:ext cx="776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Workflows Wars</a:t>
            </a:r>
            <a:endParaRPr dirty="0"/>
          </a:p>
        </p:txBody>
      </p:sp>
      <p:sp>
        <p:nvSpPr>
          <p:cNvPr id="1202" name="Google Shape;1202;p53"/>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pic>
        <p:nvPicPr>
          <p:cNvPr id="2050" name="Picture 2" descr="Fire Elmo GIF">
            <a:extLst>
              <a:ext uri="{FF2B5EF4-FFF2-40B4-BE49-F238E27FC236}">
                <a16:creationId xmlns:a16="http://schemas.microsoft.com/office/drawing/2014/main" id="{2DD56778-6C08-6041-8582-CB22D9294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96" y="1974082"/>
            <a:ext cx="1432304" cy="9775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re Elmo GIF">
            <a:extLst>
              <a:ext uri="{FF2B5EF4-FFF2-40B4-BE49-F238E27FC236}">
                <a16:creationId xmlns:a16="http://schemas.microsoft.com/office/drawing/2014/main" id="{7AF7A181-FF8E-5A94-8372-A97878D82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589" y="1974082"/>
            <a:ext cx="1432304" cy="9775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base memes. Best Collection of funny Rebase pictures on iFunny Brazil">
            <a:extLst>
              <a:ext uri="{FF2B5EF4-FFF2-40B4-BE49-F238E27FC236}">
                <a16:creationId xmlns:a16="http://schemas.microsoft.com/office/drawing/2014/main" id="{62AA45FA-D2B6-FD10-6171-5D9F97B67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1124" y="979821"/>
            <a:ext cx="3131586" cy="25365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baseMasterRace : r/ProgrammerHumor">
            <a:extLst>
              <a:ext uri="{FF2B5EF4-FFF2-40B4-BE49-F238E27FC236}">
                <a16:creationId xmlns:a16="http://schemas.microsoft.com/office/drawing/2014/main" id="{0E912783-D68B-8383-2028-20F55B928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679" y="1062318"/>
            <a:ext cx="1987006" cy="28373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3EBBF0A-B731-7C66-C75A-7E635D9770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2690" y="1180664"/>
            <a:ext cx="3627904" cy="278217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ush rejected, rebase or merge git push --force - Disaster Girl Meme  Generator">
            <a:extLst>
              <a:ext uri="{FF2B5EF4-FFF2-40B4-BE49-F238E27FC236}">
                <a16:creationId xmlns:a16="http://schemas.microsoft.com/office/drawing/2014/main" id="{99A410B0-8906-EA88-9944-827BAB1556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8811" y="1285874"/>
            <a:ext cx="2825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atman Slapping Robin Meme - Imgflip">
            <a:extLst>
              <a:ext uri="{FF2B5EF4-FFF2-40B4-BE49-F238E27FC236}">
                <a16:creationId xmlns:a16="http://schemas.microsoft.com/office/drawing/2014/main" id="{228ACB84-B8B3-200D-A3E8-721DC5EDA0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1363" y="1180664"/>
            <a:ext cx="2932640" cy="283732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git push --force : r/ProgrammerHumor">
            <a:extLst>
              <a:ext uri="{FF2B5EF4-FFF2-40B4-BE49-F238E27FC236}">
                <a16:creationId xmlns:a16="http://schemas.microsoft.com/office/drawing/2014/main" id="{E2A4AA1E-C18A-916F-0969-F7EDEF8E3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2054" y="1149053"/>
            <a:ext cx="1938255" cy="296924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isable &quot;Squash and merge&quot; on some specific branches · community ·  Discussion #10809 · GitHub">
            <a:extLst>
              <a:ext uri="{FF2B5EF4-FFF2-40B4-BE49-F238E27FC236}">
                <a16:creationId xmlns:a16="http://schemas.microsoft.com/office/drawing/2014/main" id="{0DDB13D8-2A9E-2C50-B31C-A81D46497A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240" y="1125507"/>
            <a:ext cx="3066022" cy="296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505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49"/>
          <p:cNvSpPr txBox="1">
            <a:spLocks noGrp="1"/>
          </p:cNvSpPr>
          <p:nvPr>
            <p:ph type="title" idx="2"/>
          </p:nvPr>
        </p:nvSpPr>
        <p:spPr>
          <a:xfrm>
            <a:off x="619138" y="1486235"/>
            <a:ext cx="260111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Merge Workflows</a:t>
            </a:r>
            <a:br>
              <a:rPr lang="en" dirty="0"/>
            </a:br>
            <a:r>
              <a:rPr lang="en-US" sz="1600" dirty="0">
                <a:solidFill>
                  <a:srgbClr val="EC70C0"/>
                </a:solidFill>
              </a:rPr>
              <a:t>(just merge)</a:t>
            </a:r>
            <a:endParaRPr dirty="0">
              <a:solidFill>
                <a:srgbClr val="EC70C0"/>
              </a:solidFill>
            </a:endParaRPr>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Workflow wars</a:t>
            </a:r>
            <a:endParaRPr dirty="0"/>
          </a:p>
        </p:txBody>
      </p:sp>
      <p:sp>
        <p:nvSpPr>
          <p:cNvPr id="15" name="Google Shape;992;p49">
            <a:extLst>
              <a:ext uri="{FF2B5EF4-FFF2-40B4-BE49-F238E27FC236}">
                <a16:creationId xmlns:a16="http://schemas.microsoft.com/office/drawing/2014/main" id="{97395FA9-1813-EE47-020F-65F6C44E4443}"/>
              </a:ext>
            </a:extLst>
          </p:cNvPr>
          <p:cNvSpPr txBox="1">
            <a:spLocks/>
          </p:cNvSpPr>
          <p:nvPr/>
        </p:nvSpPr>
        <p:spPr>
          <a:xfrm>
            <a:off x="723664" y="2528099"/>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annoying merge commits</a:t>
            </a:r>
            <a:endParaRPr lang="en-US" dirty="0">
              <a:solidFill>
                <a:srgbClr val="EC70C0"/>
              </a:solidFill>
            </a:endParaRPr>
          </a:p>
        </p:txBody>
      </p:sp>
      <p:pic>
        <p:nvPicPr>
          <p:cNvPr id="5" name="Picture 4">
            <a:extLst>
              <a:ext uri="{FF2B5EF4-FFF2-40B4-BE49-F238E27FC236}">
                <a16:creationId xmlns:a16="http://schemas.microsoft.com/office/drawing/2014/main" id="{C0B1BD82-6040-ED8B-968B-EDEAD73010D2}"/>
              </a:ext>
            </a:extLst>
          </p:cNvPr>
          <p:cNvPicPr>
            <a:picLocks noChangeAspect="1"/>
          </p:cNvPicPr>
          <p:nvPr/>
        </p:nvPicPr>
        <p:blipFill>
          <a:blip r:embed="rId3"/>
          <a:stretch>
            <a:fillRect/>
          </a:stretch>
        </p:blipFill>
        <p:spPr>
          <a:xfrm>
            <a:off x="3446395" y="1625366"/>
            <a:ext cx="2267791" cy="2895430"/>
          </a:xfrm>
          <a:prstGeom prst="rect">
            <a:avLst/>
          </a:prstGeom>
        </p:spPr>
      </p:pic>
      <p:grpSp>
        <p:nvGrpSpPr>
          <p:cNvPr id="6" name="Google Shape;1552;p62">
            <a:extLst>
              <a:ext uri="{FF2B5EF4-FFF2-40B4-BE49-F238E27FC236}">
                <a16:creationId xmlns:a16="http://schemas.microsoft.com/office/drawing/2014/main" id="{063F5A6E-9CF7-0582-284E-30BEEDC056F0}"/>
              </a:ext>
            </a:extLst>
          </p:cNvPr>
          <p:cNvGrpSpPr/>
          <p:nvPr/>
        </p:nvGrpSpPr>
        <p:grpSpPr>
          <a:xfrm>
            <a:off x="3879428" y="4251035"/>
            <a:ext cx="1223779" cy="818201"/>
            <a:chOff x="2114912" y="2745038"/>
            <a:chExt cx="1909850" cy="1276898"/>
          </a:xfrm>
        </p:grpSpPr>
        <p:sp>
          <p:nvSpPr>
            <p:cNvPr id="7" name="Google Shape;1553;p62">
              <a:extLst>
                <a:ext uri="{FF2B5EF4-FFF2-40B4-BE49-F238E27FC236}">
                  <a16:creationId xmlns:a16="http://schemas.microsoft.com/office/drawing/2014/main" id="{F1295399-F026-DB0A-F620-251DD4C8A0EF}"/>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4;p62">
              <a:extLst>
                <a:ext uri="{FF2B5EF4-FFF2-40B4-BE49-F238E27FC236}">
                  <a16:creationId xmlns:a16="http://schemas.microsoft.com/office/drawing/2014/main" id="{9DE35B47-7F8C-EBEB-976F-6CA46143D19A}"/>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5;p62">
              <a:extLst>
                <a:ext uri="{FF2B5EF4-FFF2-40B4-BE49-F238E27FC236}">
                  <a16:creationId xmlns:a16="http://schemas.microsoft.com/office/drawing/2014/main" id="{DFCFC2E9-B685-EAF9-1886-3CE2452011D5}"/>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56;p62">
              <a:extLst>
                <a:ext uri="{FF2B5EF4-FFF2-40B4-BE49-F238E27FC236}">
                  <a16:creationId xmlns:a16="http://schemas.microsoft.com/office/drawing/2014/main" id="{A6AC1204-E42A-6C4B-3ED4-6F899BD1223A}"/>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7;p62">
              <a:extLst>
                <a:ext uri="{FF2B5EF4-FFF2-40B4-BE49-F238E27FC236}">
                  <a16:creationId xmlns:a16="http://schemas.microsoft.com/office/drawing/2014/main" id="{BC70B51F-32BD-A088-E170-23F3704FC93B}"/>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8;p62">
              <a:extLst>
                <a:ext uri="{FF2B5EF4-FFF2-40B4-BE49-F238E27FC236}">
                  <a16:creationId xmlns:a16="http://schemas.microsoft.com/office/drawing/2014/main" id="{A9919F7C-CD2C-B54C-968C-08333FCC5AAF}"/>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59;p62">
              <a:extLst>
                <a:ext uri="{FF2B5EF4-FFF2-40B4-BE49-F238E27FC236}">
                  <a16:creationId xmlns:a16="http://schemas.microsoft.com/office/drawing/2014/main" id="{A119123B-F559-63E9-5646-0156DE176C05}"/>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0;p62">
              <a:extLst>
                <a:ext uri="{FF2B5EF4-FFF2-40B4-BE49-F238E27FC236}">
                  <a16:creationId xmlns:a16="http://schemas.microsoft.com/office/drawing/2014/main" id="{D82BE02B-89F5-149F-3875-5565C23FBFAA}"/>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1;p62">
              <a:extLst>
                <a:ext uri="{FF2B5EF4-FFF2-40B4-BE49-F238E27FC236}">
                  <a16:creationId xmlns:a16="http://schemas.microsoft.com/office/drawing/2014/main" id="{7A3529C2-6128-44FD-C815-CC666596FF99}"/>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2;p62">
              <a:extLst>
                <a:ext uri="{FF2B5EF4-FFF2-40B4-BE49-F238E27FC236}">
                  <a16:creationId xmlns:a16="http://schemas.microsoft.com/office/drawing/2014/main" id="{FA156CEF-806F-7628-BAFE-E66EE4EDC35D}"/>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3;p62">
              <a:extLst>
                <a:ext uri="{FF2B5EF4-FFF2-40B4-BE49-F238E27FC236}">
                  <a16:creationId xmlns:a16="http://schemas.microsoft.com/office/drawing/2014/main" id="{DD4C2722-23AC-25DA-7CFE-FA0EAEC248F6}"/>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4;p62">
              <a:extLst>
                <a:ext uri="{FF2B5EF4-FFF2-40B4-BE49-F238E27FC236}">
                  <a16:creationId xmlns:a16="http://schemas.microsoft.com/office/drawing/2014/main" id="{896213DE-3E52-0A46-BF8C-A72AD2386D78}"/>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5;p62">
              <a:extLst>
                <a:ext uri="{FF2B5EF4-FFF2-40B4-BE49-F238E27FC236}">
                  <a16:creationId xmlns:a16="http://schemas.microsoft.com/office/drawing/2014/main" id="{32B7AE10-0364-3EA8-4D73-7A81B58E5BA2}"/>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66;p62">
              <a:extLst>
                <a:ext uri="{FF2B5EF4-FFF2-40B4-BE49-F238E27FC236}">
                  <a16:creationId xmlns:a16="http://schemas.microsoft.com/office/drawing/2014/main" id="{EED190B4-343E-38A9-77CE-FEB1070636F8}"/>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7;p62">
              <a:extLst>
                <a:ext uri="{FF2B5EF4-FFF2-40B4-BE49-F238E27FC236}">
                  <a16:creationId xmlns:a16="http://schemas.microsoft.com/office/drawing/2014/main" id="{3C2F8FDD-D9DD-70CC-2BED-77D6C9F2F85D}"/>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68;p62">
              <a:extLst>
                <a:ext uri="{FF2B5EF4-FFF2-40B4-BE49-F238E27FC236}">
                  <a16:creationId xmlns:a16="http://schemas.microsoft.com/office/drawing/2014/main" id="{4E6C3A03-DF2E-43CF-3E46-7F505F428E6D}"/>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69;p62">
              <a:extLst>
                <a:ext uri="{FF2B5EF4-FFF2-40B4-BE49-F238E27FC236}">
                  <a16:creationId xmlns:a16="http://schemas.microsoft.com/office/drawing/2014/main" id="{1DD05DAA-69D9-01CB-EFEC-03EA849031E8}"/>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0;p62">
              <a:extLst>
                <a:ext uri="{FF2B5EF4-FFF2-40B4-BE49-F238E27FC236}">
                  <a16:creationId xmlns:a16="http://schemas.microsoft.com/office/drawing/2014/main" id="{AF753A99-59FD-80B0-941D-9FDB97F342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1;p62">
              <a:extLst>
                <a:ext uri="{FF2B5EF4-FFF2-40B4-BE49-F238E27FC236}">
                  <a16:creationId xmlns:a16="http://schemas.microsoft.com/office/drawing/2014/main" id="{534AD6BD-9360-418C-E250-81AEA191AE57}"/>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572;p62">
              <a:extLst>
                <a:ext uri="{FF2B5EF4-FFF2-40B4-BE49-F238E27FC236}">
                  <a16:creationId xmlns:a16="http://schemas.microsoft.com/office/drawing/2014/main" id="{6588ECD6-389C-9B78-150B-688A919B908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573;p62">
              <a:extLst>
                <a:ext uri="{FF2B5EF4-FFF2-40B4-BE49-F238E27FC236}">
                  <a16:creationId xmlns:a16="http://schemas.microsoft.com/office/drawing/2014/main" id="{A86DF732-645F-8EBE-B541-BF89BDBC37DC}"/>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574;p62">
              <a:extLst>
                <a:ext uri="{FF2B5EF4-FFF2-40B4-BE49-F238E27FC236}">
                  <a16:creationId xmlns:a16="http://schemas.microsoft.com/office/drawing/2014/main" id="{8A099A90-2BA0-DCB8-BB8A-45F4F3482A9B}"/>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575;p62">
              <a:extLst>
                <a:ext uri="{FF2B5EF4-FFF2-40B4-BE49-F238E27FC236}">
                  <a16:creationId xmlns:a16="http://schemas.microsoft.com/office/drawing/2014/main" id="{A1332659-93CA-C863-7159-7C4DB2ABFFAD}"/>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576;p62">
              <a:extLst>
                <a:ext uri="{FF2B5EF4-FFF2-40B4-BE49-F238E27FC236}">
                  <a16:creationId xmlns:a16="http://schemas.microsoft.com/office/drawing/2014/main" id="{A7FE967D-6AD9-3EB0-2F21-F4935AB58470}"/>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577;p62">
              <a:extLst>
                <a:ext uri="{FF2B5EF4-FFF2-40B4-BE49-F238E27FC236}">
                  <a16:creationId xmlns:a16="http://schemas.microsoft.com/office/drawing/2014/main" id="{34D7A43B-5AEE-8F29-4A85-E779A4A956A5}"/>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1578;p62">
              <a:extLst>
                <a:ext uri="{FF2B5EF4-FFF2-40B4-BE49-F238E27FC236}">
                  <a16:creationId xmlns:a16="http://schemas.microsoft.com/office/drawing/2014/main" id="{FB8314D0-8793-0E9B-C284-1D43A6D7226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1579;p62">
              <a:extLst>
                <a:ext uri="{FF2B5EF4-FFF2-40B4-BE49-F238E27FC236}">
                  <a16:creationId xmlns:a16="http://schemas.microsoft.com/office/drawing/2014/main" id="{F4EF684D-CD0B-5FB7-B935-7F9EBBA5E064}"/>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1580;p62">
              <a:extLst>
                <a:ext uri="{FF2B5EF4-FFF2-40B4-BE49-F238E27FC236}">
                  <a16:creationId xmlns:a16="http://schemas.microsoft.com/office/drawing/2014/main" id="{802BAE28-9D45-5F7C-C548-9F9374766BA6}"/>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1581;p62">
              <a:extLst>
                <a:ext uri="{FF2B5EF4-FFF2-40B4-BE49-F238E27FC236}">
                  <a16:creationId xmlns:a16="http://schemas.microsoft.com/office/drawing/2014/main" id="{0D64DA76-7682-1B1E-43D6-384DFE897272}"/>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1582;p62">
              <a:extLst>
                <a:ext uri="{FF2B5EF4-FFF2-40B4-BE49-F238E27FC236}">
                  <a16:creationId xmlns:a16="http://schemas.microsoft.com/office/drawing/2014/main" id="{9DDDCBF8-26A0-C4D3-C9FD-A827D918712B}"/>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1583;p62">
              <a:extLst>
                <a:ext uri="{FF2B5EF4-FFF2-40B4-BE49-F238E27FC236}">
                  <a16:creationId xmlns:a16="http://schemas.microsoft.com/office/drawing/2014/main" id="{9953C0F2-06D0-E62D-D103-08B233CFE818}"/>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584;p62">
              <a:extLst>
                <a:ext uri="{FF2B5EF4-FFF2-40B4-BE49-F238E27FC236}">
                  <a16:creationId xmlns:a16="http://schemas.microsoft.com/office/drawing/2014/main" id="{6E7E9CEC-1262-0C51-6552-CEF740DD7BFF}"/>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1585;p62">
              <a:extLst>
                <a:ext uri="{FF2B5EF4-FFF2-40B4-BE49-F238E27FC236}">
                  <a16:creationId xmlns:a16="http://schemas.microsoft.com/office/drawing/2014/main" id="{61D91A94-2218-3178-850C-3D4CDC4C4C37}"/>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1586;p62">
              <a:extLst>
                <a:ext uri="{FF2B5EF4-FFF2-40B4-BE49-F238E27FC236}">
                  <a16:creationId xmlns:a16="http://schemas.microsoft.com/office/drawing/2014/main" id="{3B35BC97-147C-E3C5-2AC5-A07568F3A88F}"/>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90;p49">
            <a:extLst>
              <a:ext uri="{FF2B5EF4-FFF2-40B4-BE49-F238E27FC236}">
                <a16:creationId xmlns:a16="http://schemas.microsoft.com/office/drawing/2014/main" id="{92B4604B-D0B2-7D32-7C42-516E7B7970DF}"/>
              </a:ext>
            </a:extLst>
          </p:cNvPr>
          <p:cNvSpPr txBox="1">
            <a:spLocks/>
          </p:cNvSpPr>
          <p:nvPr/>
        </p:nvSpPr>
        <p:spPr>
          <a:xfrm>
            <a:off x="5910623" y="1349930"/>
            <a:ext cx="2601115" cy="9831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lgn="ctr"/>
            <a:r>
              <a:rPr lang="en-US" dirty="0"/>
              <a:t>Rebase flow </a:t>
            </a:r>
            <a:r>
              <a:rPr lang="en-US" sz="1600" dirty="0">
                <a:solidFill>
                  <a:srgbClr val="EC70C0"/>
                </a:solidFill>
              </a:rPr>
              <a:t>(rebase in private - FF merge in public)</a:t>
            </a:r>
          </a:p>
        </p:txBody>
      </p:sp>
      <p:sp>
        <p:nvSpPr>
          <p:cNvPr id="982" name="Google Shape;992;p49">
            <a:extLst>
              <a:ext uri="{FF2B5EF4-FFF2-40B4-BE49-F238E27FC236}">
                <a16:creationId xmlns:a16="http://schemas.microsoft.com/office/drawing/2014/main" id="{3322EB01-C9E3-5111-B2DA-36A935FACA90}"/>
              </a:ext>
            </a:extLst>
          </p:cNvPr>
          <p:cNvSpPr txBox="1">
            <a:spLocks/>
          </p:cNvSpPr>
          <p:nvPr/>
        </p:nvSpPr>
        <p:spPr>
          <a:xfrm>
            <a:off x="740245" y="2066994"/>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ℹ️ merge back into main</a:t>
            </a:r>
            <a:endParaRPr lang="en-US" dirty="0">
              <a:solidFill>
                <a:srgbClr val="EC70C0"/>
              </a:solidFill>
            </a:endParaRPr>
          </a:p>
        </p:txBody>
      </p:sp>
      <p:sp>
        <p:nvSpPr>
          <p:cNvPr id="983" name="Google Shape;992;p49">
            <a:extLst>
              <a:ext uri="{FF2B5EF4-FFF2-40B4-BE49-F238E27FC236}">
                <a16:creationId xmlns:a16="http://schemas.microsoft.com/office/drawing/2014/main" id="{645E13EB-B85D-8B32-BF6B-77628CB3F567}"/>
              </a:ext>
            </a:extLst>
          </p:cNvPr>
          <p:cNvSpPr txBox="1">
            <a:spLocks/>
          </p:cNvSpPr>
          <p:nvPr/>
        </p:nvSpPr>
        <p:spPr>
          <a:xfrm>
            <a:off x="6070075" y="2528099"/>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err="1"/>
              <a:t>ℹ️rebase</a:t>
            </a:r>
            <a:r>
              <a:rPr lang="en-US" dirty="0"/>
              <a:t> main into your branch first, then fast forward merge into main</a:t>
            </a:r>
            <a:endParaRPr lang="en-US" dirty="0">
              <a:solidFill>
                <a:srgbClr val="EC70C0"/>
              </a:solidFill>
            </a:endParaRPr>
          </a:p>
          <a:p>
            <a:pPr marL="0" indent="0"/>
            <a:endParaRPr lang="en-US" dirty="0">
              <a:solidFill>
                <a:srgbClr val="EC70C0"/>
              </a:solidFill>
            </a:endParaRPr>
          </a:p>
        </p:txBody>
      </p:sp>
      <p:sp>
        <p:nvSpPr>
          <p:cNvPr id="984" name="Google Shape;992;p49">
            <a:extLst>
              <a:ext uri="{FF2B5EF4-FFF2-40B4-BE49-F238E27FC236}">
                <a16:creationId xmlns:a16="http://schemas.microsoft.com/office/drawing/2014/main" id="{DAB3DC96-E118-73A1-17A6-6CF4205F160B}"/>
              </a:ext>
            </a:extLst>
          </p:cNvPr>
          <p:cNvSpPr txBox="1">
            <a:spLocks/>
          </p:cNvSpPr>
          <p:nvPr/>
        </p:nvSpPr>
        <p:spPr>
          <a:xfrm>
            <a:off x="6061436" y="2917533"/>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endParaRPr lang="en-US" dirty="0">
              <a:solidFill>
                <a:srgbClr val="EC70C0"/>
              </a:solidFill>
            </a:endParaRPr>
          </a:p>
        </p:txBody>
      </p:sp>
      <p:sp>
        <p:nvSpPr>
          <p:cNvPr id="985" name="Title 10">
            <a:extLst>
              <a:ext uri="{FF2B5EF4-FFF2-40B4-BE49-F238E27FC236}">
                <a16:creationId xmlns:a16="http://schemas.microsoft.com/office/drawing/2014/main" id="{79B404D0-BCED-A13B-1FA8-7473C22A1268}"/>
              </a:ext>
            </a:extLst>
          </p:cNvPr>
          <p:cNvSpPr txBox="1">
            <a:spLocks/>
          </p:cNvSpPr>
          <p:nvPr/>
        </p:nvSpPr>
        <p:spPr>
          <a:xfrm>
            <a:off x="508134" y="3290317"/>
            <a:ext cx="2823121" cy="11617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sz="1600" dirty="0">
                <a:solidFill>
                  <a:schemeClr val="bg1"/>
                </a:solidFill>
              </a:rPr>
              <a:t>⚠️ </a:t>
            </a:r>
            <a:r>
              <a:rPr lang="en-US" sz="1600" dirty="0">
                <a:solidFill>
                  <a:srgbClr val="EC70C0"/>
                </a:solidFill>
              </a:rPr>
              <a:t>NOTE1</a:t>
            </a:r>
            <a:r>
              <a:rPr lang="en-US" sz="1600" dirty="0">
                <a:solidFill>
                  <a:schemeClr val="bg1"/>
                </a:solidFill>
              </a:rPr>
              <a:t>: </a:t>
            </a:r>
            <a:r>
              <a:rPr lang="en-US" sz="1600" dirty="0">
                <a:solidFill>
                  <a:schemeClr val="bg1"/>
                </a:solidFill>
                <a:latin typeface="Tomorrow" panose="020B0604020202020204" charset="0"/>
              </a:rPr>
              <a:t>people are always so </a:t>
            </a:r>
            <a:r>
              <a:rPr lang="en-US" sz="1600" b="1" dirty="0">
                <a:solidFill>
                  <a:schemeClr val="bg1"/>
                </a:solidFill>
                <a:latin typeface="Tomorrow" panose="020B0604020202020204" charset="0"/>
              </a:rPr>
              <a:t>opinionated</a:t>
            </a:r>
            <a:r>
              <a:rPr lang="en-US" sz="1600" dirty="0">
                <a:solidFill>
                  <a:schemeClr val="bg1"/>
                </a:solidFill>
                <a:latin typeface="Tomorrow" panose="020B0604020202020204" charset="0"/>
              </a:rPr>
              <a:t> about which workflow is better, but </a:t>
            </a:r>
            <a:r>
              <a:rPr lang="en-US" sz="1600" b="1" dirty="0">
                <a:solidFill>
                  <a:schemeClr val="bg1"/>
                </a:solidFill>
                <a:latin typeface="Tomorrow" panose="020B0604020202020204" charset="0"/>
              </a:rPr>
              <a:t>rebase</a:t>
            </a:r>
            <a:r>
              <a:rPr lang="en-US" sz="1600" dirty="0">
                <a:solidFill>
                  <a:schemeClr val="bg1"/>
                </a:solidFill>
                <a:latin typeface="Tomorrow" panose="020B0604020202020204" charset="0"/>
              </a:rPr>
              <a:t> is diffidently the </a:t>
            </a:r>
            <a:r>
              <a:rPr lang="en-US" sz="1600" b="1" dirty="0">
                <a:solidFill>
                  <a:schemeClr val="bg1"/>
                </a:solidFill>
                <a:latin typeface="Tomorrow" panose="020B0604020202020204" charset="0"/>
              </a:rPr>
              <a:t>best</a:t>
            </a:r>
            <a:r>
              <a:rPr lang="en-US" sz="1600" dirty="0">
                <a:solidFill>
                  <a:schemeClr val="bg1"/>
                </a:solidFill>
                <a:latin typeface="Tomorrow" panose="020B0604020202020204" charset="0"/>
              </a:rPr>
              <a:t> </a:t>
            </a:r>
            <a:r>
              <a:rPr lang="en-US" sz="1600" dirty="0">
                <a:solidFill>
                  <a:schemeClr val="bg1"/>
                </a:solidFill>
              </a:rPr>
              <a:t>😉</a:t>
            </a:r>
          </a:p>
        </p:txBody>
      </p:sp>
      <p:sp>
        <p:nvSpPr>
          <p:cNvPr id="987" name="Title 10">
            <a:extLst>
              <a:ext uri="{FF2B5EF4-FFF2-40B4-BE49-F238E27FC236}">
                <a16:creationId xmlns:a16="http://schemas.microsoft.com/office/drawing/2014/main" id="{D9BAF6C0-5962-1F9F-00D5-20987B18E2A2}"/>
              </a:ext>
            </a:extLst>
          </p:cNvPr>
          <p:cNvSpPr txBox="1">
            <a:spLocks/>
          </p:cNvSpPr>
          <p:nvPr/>
        </p:nvSpPr>
        <p:spPr>
          <a:xfrm>
            <a:off x="5837964" y="3327277"/>
            <a:ext cx="2823121" cy="11617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sz="1600" dirty="0">
                <a:solidFill>
                  <a:schemeClr val="bg1"/>
                </a:solidFill>
              </a:rPr>
              <a:t>⚠️ </a:t>
            </a:r>
            <a:r>
              <a:rPr lang="en-US" sz="1600" dirty="0">
                <a:solidFill>
                  <a:srgbClr val="EC70C0"/>
                </a:solidFill>
              </a:rPr>
              <a:t>NOTE2</a:t>
            </a:r>
            <a:r>
              <a:rPr lang="en-US" sz="1600" dirty="0">
                <a:solidFill>
                  <a:schemeClr val="bg1"/>
                </a:solidFill>
              </a:rPr>
              <a:t>: </a:t>
            </a:r>
            <a:r>
              <a:rPr lang="en-US" sz="1600" dirty="0">
                <a:solidFill>
                  <a:schemeClr val="bg1"/>
                </a:solidFill>
                <a:latin typeface="Tomorrow" panose="020B0604020202020204" charset="0"/>
              </a:rPr>
              <a:t>the difference between the 2 flows in simple form compiles to which option you choose in GitHub pull request</a:t>
            </a:r>
            <a:r>
              <a:rPr lang="en-US" sz="1600" dirty="0">
                <a:solidFill>
                  <a:schemeClr val="bg1"/>
                </a:solidFill>
              </a:rPr>
              <a:t>.</a:t>
            </a:r>
          </a:p>
        </p:txBody>
      </p:sp>
    </p:spTree>
    <p:extLst>
      <p:ext uri="{BB962C8B-B14F-4D97-AF65-F5344CB8AC3E}">
        <p14:creationId xmlns:p14="http://schemas.microsoft.com/office/powerpoint/2010/main" val="1776970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43"/>
          <p:cNvGrpSpPr/>
          <p:nvPr/>
        </p:nvGrpSpPr>
        <p:grpSpPr>
          <a:xfrm>
            <a:off x="1485850" y="1527275"/>
            <a:ext cx="5793600" cy="2328775"/>
            <a:chOff x="1586825" y="1527275"/>
            <a:chExt cx="5793600" cy="2328775"/>
          </a:xfrm>
        </p:grpSpPr>
        <p:sp>
          <p:nvSpPr>
            <p:cNvPr id="740" name="Google Shape;740;p43"/>
            <p:cNvSpPr/>
            <p:nvPr/>
          </p:nvSpPr>
          <p:spPr>
            <a:xfrm rot="5400000" flipH="1">
              <a:off x="1170725" y="2186700"/>
              <a:ext cx="1779000" cy="9468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3"/>
            <p:cNvCxnSpPr/>
            <p:nvPr/>
          </p:nvCxnSpPr>
          <p:spPr>
            <a:xfrm>
              <a:off x="2533625" y="2908875"/>
              <a:ext cx="4846800" cy="0"/>
            </a:xfrm>
            <a:prstGeom prst="straightConnector1">
              <a:avLst/>
            </a:prstGeom>
            <a:noFill/>
            <a:ln w="19050" cap="flat" cmpd="sng">
              <a:solidFill>
                <a:schemeClr val="dk1"/>
              </a:solidFill>
              <a:prstDash val="solid"/>
              <a:round/>
              <a:headEnd type="none" w="med" len="med"/>
              <a:tailEnd type="none" w="med" len="med"/>
            </a:ln>
          </p:spPr>
        </p:cxnSp>
        <p:sp>
          <p:nvSpPr>
            <p:cNvPr id="742" name="Google Shape;742;p43"/>
            <p:cNvSpPr/>
            <p:nvPr/>
          </p:nvSpPr>
          <p:spPr>
            <a:xfrm>
              <a:off x="2388475" y="1527275"/>
              <a:ext cx="4979525" cy="2328775"/>
            </a:xfrm>
            <a:custGeom>
              <a:avLst/>
              <a:gdLst/>
              <a:ahLst/>
              <a:cxnLst/>
              <a:rect l="l" t="t" r="r" b="b"/>
              <a:pathLst>
                <a:path w="199181" h="93151" extrusionOk="0">
                  <a:moveTo>
                    <a:pt x="10" y="23098"/>
                  </a:moveTo>
                  <a:lnTo>
                    <a:pt x="0" y="0"/>
                  </a:lnTo>
                  <a:lnTo>
                    <a:pt x="199181" y="0"/>
                  </a:lnTo>
                  <a:lnTo>
                    <a:pt x="199181" y="93151"/>
                  </a:lnTo>
                  <a:lnTo>
                    <a:pt x="0" y="93151"/>
                  </a:lnTo>
                  <a:lnTo>
                    <a:pt x="0" y="80529"/>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743" name="Google Shape;743;p43"/>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(GIT WIZARDS)</a:t>
            </a:r>
          </a:p>
        </p:txBody>
      </p:sp>
      <p:sp>
        <p:nvSpPr>
          <p:cNvPr id="744" name="Google Shape;744;p43"/>
          <p:cNvSpPr txBox="1">
            <a:spLocks noGrp="1"/>
          </p:cNvSpPr>
          <p:nvPr>
            <p:ph type="title"/>
          </p:nvPr>
        </p:nvSpPr>
        <p:spPr>
          <a:xfrm>
            <a:off x="2758562" y="1833550"/>
            <a:ext cx="418854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What is HEAD?</a:t>
            </a:r>
            <a:endParaRPr sz="4000" dirty="0"/>
          </a:p>
        </p:txBody>
      </p:sp>
      <p:sp>
        <p:nvSpPr>
          <p:cNvPr id="745" name="Google Shape;745;p43"/>
          <p:cNvSpPr txBox="1">
            <a:spLocks noGrp="1"/>
          </p:cNvSpPr>
          <p:nvPr>
            <p:ph type="subTitle" idx="1"/>
          </p:nvPr>
        </p:nvSpPr>
        <p:spPr>
          <a:xfrm>
            <a:off x="2758563" y="3143100"/>
            <a:ext cx="4037400" cy="4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dirty="0">
                <a:solidFill>
                  <a:schemeClr val="bg2"/>
                </a:solidFill>
              </a:rPr>
              <a:t>(HEAD -&gt; main)</a:t>
            </a:r>
            <a:endParaRPr sz="2400" b="1" dirty="0">
              <a:solidFill>
                <a:schemeClr val="bg2"/>
              </a:solidFill>
            </a:endParaRPr>
          </a:p>
        </p:txBody>
      </p:sp>
      <p:sp>
        <p:nvSpPr>
          <p:cNvPr id="746" name="Google Shape;746;p43"/>
          <p:cNvSpPr txBox="1">
            <a:spLocks noGrp="1"/>
          </p:cNvSpPr>
          <p:nvPr>
            <p:ph type="title" idx="2"/>
          </p:nvPr>
        </p:nvSpPr>
        <p:spPr>
          <a:xfrm rot="-5400000">
            <a:off x="1210050" y="2216688"/>
            <a:ext cx="148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CH5</a:t>
            </a:r>
            <a:endParaRPr dirty="0"/>
          </a:p>
        </p:txBody>
      </p:sp>
      <p:grpSp>
        <p:nvGrpSpPr>
          <p:cNvPr id="2" name="Google Shape;1213;p54">
            <a:extLst>
              <a:ext uri="{FF2B5EF4-FFF2-40B4-BE49-F238E27FC236}">
                <a16:creationId xmlns:a16="http://schemas.microsoft.com/office/drawing/2014/main" id="{E71A56F9-2482-FD67-3B09-8BC140ACBA2D}"/>
              </a:ext>
            </a:extLst>
          </p:cNvPr>
          <p:cNvGrpSpPr/>
          <p:nvPr/>
        </p:nvGrpSpPr>
        <p:grpSpPr>
          <a:xfrm rot="20808689">
            <a:off x="6332392" y="2438101"/>
            <a:ext cx="1780174" cy="1473225"/>
            <a:chOff x="6205725" y="1439450"/>
            <a:chExt cx="1549946" cy="1160690"/>
          </a:xfrm>
        </p:grpSpPr>
        <p:grpSp>
          <p:nvGrpSpPr>
            <p:cNvPr id="3" name="Google Shape;1214;p54">
              <a:extLst>
                <a:ext uri="{FF2B5EF4-FFF2-40B4-BE49-F238E27FC236}">
                  <a16:creationId xmlns:a16="http://schemas.microsoft.com/office/drawing/2014/main" id="{3EF4F761-A89A-B08A-E340-46EF31082FD0}"/>
                </a:ext>
              </a:extLst>
            </p:cNvPr>
            <p:cNvGrpSpPr/>
            <p:nvPr/>
          </p:nvGrpSpPr>
          <p:grpSpPr>
            <a:xfrm>
              <a:off x="6205725" y="1439450"/>
              <a:ext cx="1549946" cy="1160690"/>
              <a:chOff x="4495450" y="5402775"/>
              <a:chExt cx="1549946" cy="1160690"/>
            </a:xfrm>
          </p:grpSpPr>
          <p:sp>
            <p:nvSpPr>
              <p:cNvPr id="5" name="Google Shape;1215;p54">
                <a:extLst>
                  <a:ext uri="{FF2B5EF4-FFF2-40B4-BE49-F238E27FC236}">
                    <a16:creationId xmlns:a16="http://schemas.microsoft.com/office/drawing/2014/main" id="{37EEEFC3-BABB-C4B9-369B-ED4ECFCBE5CF}"/>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6;p54">
                <a:extLst>
                  <a:ext uri="{FF2B5EF4-FFF2-40B4-BE49-F238E27FC236}">
                    <a16:creationId xmlns:a16="http://schemas.microsoft.com/office/drawing/2014/main" id="{21C87B0E-B13C-412A-9626-3CBBF4ABC7AF}"/>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7;p54">
                <a:extLst>
                  <a:ext uri="{FF2B5EF4-FFF2-40B4-BE49-F238E27FC236}">
                    <a16:creationId xmlns:a16="http://schemas.microsoft.com/office/drawing/2014/main" id="{2FCE4418-B2EF-2A43-8CCE-A556B29C63B4}"/>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8;p54">
                <a:extLst>
                  <a:ext uri="{FF2B5EF4-FFF2-40B4-BE49-F238E27FC236}">
                    <a16:creationId xmlns:a16="http://schemas.microsoft.com/office/drawing/2014/main" id="{A8EE187E-3290-EFA2-C1B8-227D05E1C6CE}"/>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9;p54">
                <a:extLst>
                  <a:ext uri="{FF2B5EF4-FFF2-40B4-BE49-F238E27FC236}">
                    <a16:creationId xmlns:a16="http://schemas.microsoft.com/office/drawing/2014/main" id="{D44B2313-12C3-7A15-C3BB-C7605DB94E48}"/>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p54">
                <a:extLst>
                  <a:ext uri="{FF2B5EF4-FFF2-40B4-BE49-F238E27FC236}">
                    <a16:creationId xmlns:a16="http://schemas.microsoft.com/office/drawing/2014/main" id="{4167FFA3-E88F-5B8A-F42D-8B1108BD9214}"/>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1;p54">
                <a:extLst>
                  <a:ext uri="{FF2B5EF4-FFF2-40B4-BE49-F238E27FC236}">
                    <a16:creationId xmlns:a16="http://schemas.microsoft.com/office/drawing/2014/main" id="{99C2B12B-7A3C-2CC6-D52E-4392E3A6A4FE}"/>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2;p54">
                <a:extLst>
                  <a:ext uri="{FF2B5EF4-FFF2-40B4-BE49-F238E27FC236}">
                    <a16:creationId xmlns:a16="http://schemas.microsoft.com/office/drawing/2014/main" id="{019BA22C-323E-5B22-F17A-AE336A9A230A}"/>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3;p54">
                <a:extLst>
                  <a:ext uri="{FF2B5EF4-FFF2-40B4-BE49-F238E27FC236}">
                    <a16:creationId xmlns:a16="http://schemas.microsoft.com/office/drawing/2014/main" id="{A72FF312-2649-021B-F596-C3BCBCFD7DCB}"/>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4;p54">
                <a:extLst>
                  <a:ext uri="{FF2B5EF4-FFF2-40B4-BE49-F238E27FC236}">
                    <a16:creationId xmlns:a16="http://schemas.microsoft.com/office/drawing/2014/main" id="{B1348BDC-FDD5-BADA-184A-6845F4A6B546}"/>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p54">
                <a:extLst>
                  <a:ext uri="{FF2B5EF4-FFF2-40B4-BE49-F238E27FC236}">
                    <a16:creationId xmlns:a16="http://schemas.microsoft.com/office/drawing/2014/main" id="{4631466A-0E8F-7DBF-F820-B40E57AF1A88}"/>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6;p54">
                <a:extLst>
                  <a:ext uri="{FF2B5EF4-FFF2-40B4-BE49-F238E27FC236}">
                    <a16:creationId xmlns:a16="http://schemas.microsoft.com/office/drawing/2014/main" id="{7C18A075-5BD7-625F-22B2-FD6DA58C5535}"/>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7;p54">
                <a:extLst>
                  <a:ext uri="{FF2B5EF4-FFF2-40B4-BE49-F238E27FC236}">
                    <a16:creationId xmlns:a16="http://schemas.microsoft.com/office/drawing/2014/main" id="{38FD8356-387F-8D17-DA39-A7768BB78729}"/>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8;p54">
                <a:extLst>
                  <a:ext uri="{FF2B5EF4-FFF2-40B4-BE49-F238E27FC236}">
                    <a16:creationId xmlns:a16="http://schemas.microsoft.com/office/drawing/2014/main" id="{18A3D5FA-571A-6485-76FF-9A58899A6C20}"/>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9;p54">
                <a:extLst>
                  <a:ext uri="{FF2B5EF4-FFF2-40B4-BE49-F238E27FC236}">
                    <a16:creationId xmlns:a16="http://schemas.microsoft.com/office/drawing/2014/main" id="{5FFB9B4B-6D8B-C595-45CA-617567D5600D}"/>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0;p54">
                <a:extLst>
                  <a:ext uri="{FF2B5EF4-FFF2-40B4-BE49-F238E27FC236}">
                    <a16:creationId xmlns:a16="http://schemas.microsoft.com/office/drawing/2014/main" id="{459093C8-D92F-97CF-9DCA-E7BC97090A71}"/>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1;p54">
                <a:extLst>
                  <a:ext uri="{FF2B5EF4-FFF2-40B4-BE49-F238E27FC236}">
                    <a16:creationId xmlns:a16="http://schemas.microsoft.com/office/drawing/2014/main" id="{97E5C66D-103B-1F5E-E970-D5F1C418F295}"/>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2;p54">
                <a:extLst>
                  <a:ext uri="{FF2B5EF4-FFF2-40B4-BE49-F238E27FC236}">
                    <a16:creationId xmlns:a16="http://schemas.microsoft.com/office/drawing/2014/main" id="{A925BE73-381F-0266-8E40-6DD22445DBE4}"/>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3;p54">
                <a:extLst>
                  <a:ext uri="{FF2B5EF4-FFF2-40B4-BE49-F238E27FC236}">
                    <a16:creationId xmlns:a16="http://schemas.microsoft.com/office/drawing/2014/main" id="{CAA55D9A-EFA0-03CB-2431-A0E247797F5B}"/>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4;p54">
                <a:extLst>
                  <a:ext uri="{FF2B5EF4-FFF2-40B4-BE49-F238E27FC236}">
                    <a16:creationId xmlns:a16="http://schemas.microsoft.com/office/drawing/2014/main" id="{4A46A865-F964-6241-DEBF-BBFB9C710790}"/>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p54">
                <a:extLst>
                  <a:ext uri="{FF2B5EF4-FFF2-40B4-BE49-F238E27FC236}">
                    <a16:creationId xmlns:a16="http://schemas.microsoft.com/office/drawing/2014/main" id="{4F8AFC66-D8F6-E264-AD62-949C05259AC7}"/>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p54">
                <a:extLst>
                  <a:ext uri="{FF2B5EF4-FFF2-40B4-BE49-F238E27FC236}">
                    <a16:creationId xmlns:a16="http://schemas.microsoft.com/office/drawing/2014/main" id="{FF81D23C-8D6F-BF52-666E-C9D2EDEEEC35}"/>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7;p54">
                <a:extLst>
                  <a:ext uri="{FF2B5EF4-FFF2-40B4-BE49-F238E27FC236}">
                    <a16:creationId xmlns:a16="http://schemas.microsoft.com/office/drawing/2014/main" id="{21C4B135-F8D3-62A9-5C22-3B2035747E1A}"/>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8;p54">
                <a:extLst>
                  <a:ext uri="{FF2B5EF4-FFF2-40B4-BE49-F238E27FC236}">
                    <a16:creationId xmlns:a16="http://schemas.microsoft.com/office/drawing/2014/main" id="{7707E777-E89B-C1F2-01D5-4AEC7B26EAD1}"/>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p54">
                <a:extLst>
                  <a:ext uri="{FF2B5EF4-FFF2-40B4-BE49-F238E27FC236}">
                    <a16:creationId xmlns:a16="http://schemas.microsoft.com/office/drawing/2014/main" id="{95C7A5A1-DD91-FB45-4129-2D17963B5C62}"/>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0;p54">
                <a:extLst>
                  <a:ext uri="{FF2B5EF4-FFF2-40B4-BE49-F238E27FC236}">
                    <a16:creationId xmlns:a16="http://schemas.microsoft.com/office/drawing/2014/main" id="{73874730-8C9C-F3BF-3F7B-DE83CBD783A0}"/>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1;p54">
                <a:extLst>
                  <a:ext uri="{FF2B5EF4-FFF2-40B4-BE49-F238E27FC236}">
                    <a16:creationId xmlns:a16="http://schemas.microsoft.com/office/drawing/2014/main" id="{5D75FF07-7833-8478-9953-F7C3A01F4BAB}"/>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2;p54">
                <a:extLst>
                  <a:ext uri="{FF2B5EF4-FFF2-40B4-BE49-F238E27FC236}">
                    <a16:creationId xmlns:a16="http://schemas.microsoft.com/office/drawing/2014/main" id="{DA745574-A0BC-036E-0382-8CFCE6AB96AD}"/>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3;p54">
                <a:extLst>
                  <a:ext uri="{FF2B5EF4-FFF2-40B4-BE49-F238E27FC236}">
                    <a16:creationId xmlns:a16="http://schemas.microsoft.com/office/drawing/2014/main" id="{8142CE49-3302-5CFF-780F-A2F0763C071B}"/>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4;p54">
                <a:extLst>
                  <a:ext uri="{FF2B5EF4-FFF2-40B4-BE49-F238E27FC236}">
                    <a16:creationId xmlns:a16="http://schemas.microsoft.com/office/drawing/2014/main" id="{598134BE-A5F2-CCF3-9429-A9C86C740EFD}"/>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5;p54">
                <a:extLst>
                  <a:ext uri="{FF2B5EF4-FFF2-40B4-BE49-F238E27FC236}">
                    <a16:creationId xmlns:a16="http://schemas.microsoft.com/office/drawing/2014/main" id="{40443C93-A4AC-A0D8-D321-84A464C2F0FC}"/>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6;p54">
                <a:extLst>
                  <a:ext uri="{FF2B5EF4-FFF2-40B4-BE49-F238E27FC236}">
                    <a16:creationId xmlns:a16="http://schemas.microsoft.com/office/drawing/2014/main" id="{15568BCB-1B31-523F-4A18-00C22C88A0A0}"/>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p54">
                <a:extLst>
                  <a:ext uri="{FF2B5EF4-FFF2-40B4-BE49-F238E27FC236}">
                    <a16:creationId xmlns:a16="http://schemas.microsoft.com/office/drawing/2014/main" id="{55150A2B-5A3F-2859-69A9-B7B4E4C676F6}"/>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8;p54">
                <a:extLst>
                  <a:ext uri="{FF2B5EF4-FFF2-40B4-BE49-F238E27FC236}">
                    <a16:creationId xmlns:a16="http://schemas.microsoft.com/office/drawing/2014/main" id="{A4D9F265-5F27-B564-EA2C-D0BFD427105A}"/>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9;p54">
                <a:extLst>
                  <a:ext uri="{FF2B5EF4-FFF2-40B4-BE49-F238E27FC236}">
                    <a16:creationId xmlns:a16="http://schemas.microsoft.com/office/drawing/2014/main" id="{BE6D4964-9C45-EB0D-A247-2653957407EA}"/>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0;p54">
                <a:extLst>
                  <a:ext uri="{FF2B5EF4-FFF2-40B4-BE49-F238E27FC236}">
                    <a16:creationId xmlns:a16="http://schemas.microsoft.com/office/drawing/2014/main" id="{8DDAFB79-B19C-A22C-66AD-FF1F71F3BED5}"/>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1;p54">
                <a:extLst>
                  <a:ext uri="{FF2B5EF4-FFF2-40B4-BE49-F238E27FC236}">
                    <a16:creationId xmlns:a16="http://schemas.microsoft.com/office/drawing/2014/main" id="{8A88A7DD-8BDC-3E3E-4384-766A2E86E740}"/>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2;p54">
                <a:extLst>
                  <a:ext uri="{FF2B5EF4-FFF2-40B4-BE49-F238E27FC236}">
                    <a16:creationId xmlns:a16="http://schemas.microsoft.com/office/drawing/2014/main" id="{DAB0D2C3-97D5-4A7D-8045-0B8F21BEFA49}"/>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3;p54">
                <a:extLst>
                  <a:ext uri="{FF2B5EF4-FFF2-40B4-BE49-F238E27FC236}">
                    <a16:creationId xmlns:a16="http://schemas.microsoft.com/office/drawing/2014/main" id="{BB7F825B-BC06-BA6C-CFF1-1A2BCB2BFB5A}"/>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p54">
                <a:extLst>
                  <a:ext uri="{FF2B5EF4-FFF2-40B4-BE49-F238E27FC236}">
                    <a16:creationId xmlns:a16="http://schemas.microsoft.com/office/drawing/2014/main" id="{0B31D5F2-BCD3-C82F-6930-057EB51ED30E}"/>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5;p54">
                <a:extLst>
                  <a:ext uri="{FF2B5EF4-FFF2-40B4-BE49-F238E27FC236}">
                    <a16:creationId xmlns:a16="http://schemas.microsoft.com/office/drawing/2014/main" id="{DE52902A-EE06-672E-64F7-C1A2BD2D9C26}"/>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256;p54">
              <a:extLst>
                <a:ext uri="{FF2B5EF4-FFF2-40B4-BE49-F238E27FC236}">
                  <a16:creationId xmlns:a16="http://schemas.microsoft.com/office/drawing/2014/main" id="{6094849F-256C-D7C3-6F88-58CEEB03A35E}"/>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1430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5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CH5: HEAD &amp; </a:t>
            </a:r>
            <a:r>
              <a:rPr lang="en-US" dirty="0" err="1"/>
              <a:t>Reflog</a:t>
            </a:r>
            <a:r>
              <a:rPr lang="en-US" dirty="0"/>
              <a:t> )</a:t>
            </a:r>
          </a:p>
        </p:txBody>
      </p:sp>
      <p:grpSp>
        <p:nvGrpSpPr>
          <p:cNvPr id="1208" name="Google Shape;1208;p54"/>
          <p:cNvGrpSpPr/>
          <p:nvPr/>
        </p:nvGrpSpPr>
        <p:grpSpPr>
          <a:xfrm>
            <a:off x="1100850" y="1514500"/>
            <a:ext cx="6942300" cy="2417400"/>
            <a:chOff x="1100850" y="1514500"/>
            <a:chExt cx="6942300" cy="2417400"/>
          </a:xfrm>
        </p:grpSpPr>
        <p:sp>
          <p:nvSpPr>
            <p:cNvPr id="1209" name="Google Shape;1209;p54"/>
            <p:cNvSpPr/>
            <p:nvPr/>
          </p:nvSpPr>
          <p:spPr>
            <a:xfrm flipH="1">
              <a:off x="1100850" y="1514500"/>
              <a:ext cx="6942300" cy="2417400"/>
            </a:xfrm>
            <a:prstGeom prst="snip2DiagRect">
              <a:avLst>
                <a:gd name="adj1" fmla="val 0"/>
                <a:gd name="adj2" fmla="val 2651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0" name="Google Shape;1210;p54"/>
            <p:cNvCxnSpPr/>
            <p:nvPr/>
          </p:nvCxnSpPr>
          <p:spPr>
            <a:xfrm>
              <a:off x="4714000" y="1514500"/>
              <a:ext cx="0" cy="2417400"/>
            </a:xfrm>
            <a:prstGeom prst="straightConnector1">
              <a:avLst/>
            </a:prstGeom>
            <a:noFill/>
            <a:ln w="19050" cap="flat" cmpd="sng">
              <a:solidFill>
                <a:schemeClr val="dk1"/>
              </a:solidFill>
              <a:prstDash val="solid"/>
              <a:round/>
              <a:headEnd type="none" w="med" len="med"/>
              <a:tailEnd type="none" w="med" len="med"/>
            </a:ln>
          </p:spPr>
        </p:cxnSp>
      </p:grpSp>
      <p:sp>
        <p:nvSpPr>
          <p:cNvPr id="1211" name="Google Shape;1211;p54"/>
          <p:cNvSpPr txBox="1">
            <a:spLocks noGrp="1"/>
          </p:cNvSpPr>
          <p:nvPr>
            <p:ph type="title"/>
          </p:nvPr>
        </p:nvSpPr>
        <p:spPr>
          <a:xfrm>
            <a:off x="1344249" y="2043375"/>
            <a:ext cx="3151200" cy="1511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8000" dirty="0"/>
              <a:t>HEAD</a:t>
            </a:r>
            <a:endParaRPr sz="8000" dirty="0"/>
          </a:p>
        </p:txBody>
      </p:sp>
      <p:sp>
        <p:nvSpPr>
          <p:cNvPr id="1212" name="Google Shape;1212;p54"/>
          <p:cNvSpPr txBox="1">
            <a:spLocks noGrp="1"/>
          </p:cNvSpPr>
          <p:nvPr>
            <p:ph type="subTitle" idx="2"/>
          </p:nvPr>
        </p:nvSpPr>
        <p:spPr>
          <a:xfrm>
            <a:off x="4833889" y="2241838"/>
            <a:ext cx="3083473" cy="12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Is a reference variable in git. It points to the tip of your current branch.</a:t>
            </a:r>
          </a:p>
        </p:txBody>
      </p:sp>
      <p:grpSp>
        <p:nvGrpSpPr>
          <p:cNvPr id="1213" name="Google Shape;1213;p54"/>
          <p:cNvGrpSpPr/>
          <p:nvPr/>
        </p:nvGrpSpPr>
        <p:grpSpPr>
          <a:xfrm>
            <a:off x="6026077" y="934155"/>
            <a:ext cx="1549946" cy="1160690"/>
            <a:chOff x="6205725" y="1439450"/>
            <a:chExt cx="1549946" cy="1160690"/>
          </a:xfrm>
        </p:grpSpPr>
        <p:grpSp>
          <p:nvGrpSpPr>
            <p:cNvPr id="1214" name="Google Shape;1214;p54"/>
            <p:cNvGrpSpPr/>
            <p:nvPr/>
          </p:nvGrpSpPr>
          <p:grpSpPr>
            <a:xfrm>
              <a:off x="6205725" y="1439450"/>
              <a:ext cx="1549946" cy="1160690"/>
              <a:chOff x="4495450" y="5402775"/>
              <a:chExt cx="1549946" cy="1160690"/>
            </a:xfrm>
          </p:grpSpPr>
          <p:sp>
            <p:nvSpPr>
              <p:cNvPr id="1215" name="Google Shape;1215;p54"/>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4"/>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4"/>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4"/>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6" name="Google Shape;1256;p54"/>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50740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cxnSp>
        <p:nvCxnSpPr>
          <p:cNvPr id="682" name="Google Shape;682;p42"/>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683" name="Google Shape;683;p4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CH5: HEAD &amp; </a:t>
            </a:r>
            <a:r>
              <a:rPr lang="en-US" dirty="0" err="1"/>
              <a:t>Reflog</a:t>
            </a:r>
            <a:r>
              <a:rPr lang="en-US" dirty="0"/>
              <a:t> )</a:t>
            </a:r>
          </a:p>
        </p:txBody>
      </p:sp>
      <p:sp>
        <p:nvSpPr>
          <p:cNvPr id="684" name="Google Shape;684;p42"/>
          <p:cNvSpPr txBox="1">
            <a:spLocks noGrp="1"/>
          </p:cNvSpPr>
          <p:nvPr>
            <p:ph type="subTitle" idx="2"/>
          </p:nvPr>
        </p:nvSpPr>
        <p:spPr>
          <a:xfrm>
            <a:off x="1305724" y="2460332"/>
            <a:ext cx="4083300" cy="19525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600" dirty="0"/>
              <a:t>The content is simply a reference to the tip of your current branch (e.g. refs/heads/main). </a:t>
            </a:r>
          </a:p>
          <a:p>
            <a:pPr marL="0" lvl="0" indent="0" algn="l" rtl="0">
              <a:spcBef>
                <a:spcPts val="0"/>
              </a:spcBef>
              <a:spcAft>
                <a:spcPts val="0"/>
              </a:spcAft>
              <a:buClr>
                <a:srgbClr val="273D40"/>
              </a:buClr>
              <a:buSzPts val="600"/>
              <a:buFont typeface="Arial"/>
              <a:buNone/>
            </a:pPr>
            <a:endParaRPr lang="en-US" sz="1600" dirty="0"/>
          </a:p>
          <a:p>
            <a:pPr marL="0" lvl="0" indent="0" algn="l" rtl="0">
              <a:spcBef>
                <a:spcPts val="0"/>
              </a:spcBef>
              <a:spcAft>
                <a:spcPts val="0"/>
              </a:spcAft>
              <a:buClr>
                <a:srgbClr val="273D40"/>
              </a:buClr>
              <a:buSzPts val="600"/>
              <a:buFont typeface="Arial"/>
              <a:buNone/>
            </a:pPr>
            <a:r>
              <a:rPr lang="en-US" sz="1600" dirty="0"/>
              <a:t>The “tip of a branch” is the latest commit made on that branch. It is stored inside .git/ as a SHA.</a:t>
            </a:r>
          </a:p>
          <a:p>
            <a:pPr marL="0" lvl="0" indent="0" algn="l" rtl="0">
              <a:spcBef>
                <a:spcPts val="0"/>
              </a:spcBef>
              <a:spcAft>
                <a:spcPts val="0"/>
              </a:spcAft>
              <a:buClr>
                <a:srgbClr val="273D40"/>
              </a:buClr>
              <a:buSzPts val="600"/>
              <a:buFont typeface="Arial"/>
              <a:buNone/>
            </a:pPr>
            <a:endParaRPr lang="en-US" sz="1600" dirty="0"/>
          </a:p>
        </p:txBody>
      </p:sp>
      <p:sp>
        <p:nvSpPr>
          <p:cNvPr id="685" name="Google Shape;685;p4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Like everything, it’s stored inside </a:t>
            </a:r>
            <a:r>
              <a:rPr lang="en" i="1" dirty="0">
                <a:solidFill>
                  <a:schemeClr val="tx2"/>
                </a:solidFill>
              </a:rPr>
              <a:t>.git/</a:t>
            </a:r>
            <a:endParaRPr i="1" dirty="0">
              <a:solidFill>
                <a:schemeClr val="tx2"/>
              </a:solidFill>
            </a:endParaRPr>
          </a:p>
        </p:txBody>
      </p:sp>
      <p:sp>
        <p:nvSpPr>
          <p:cNvPr id="686" name="Google Shape;686;p42"/>
          <p:cNvSpPr txBox="1">
            <a:spLocks noGrp="1"/>
          </p:cNvSpPr>
          <p:nvPr>
            <p:ph type="subTitle" idx="3"/>
          </p:nvPr>
        </p:nvSpPr>
        <p:spPr>
          <a:xfrm>
            <a:off x="1585775" y="1672500"/>
            <a:ext cx="35106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Find it inside .git/HEAD</a:t>
            </a:r>
            <a:endParaRPr dirty="0"/>
          </a:p>
        </p:txBody>
      </p:sp>
      <p:grpSp>
        <p:nvGrpSpPr>
          <p:cNvPr id="688" name="Google Shape;688;p42"/>
          <p:cNvGrpSpPr/>
          <p:nvPr/>
        </p:nvGrpSpPr>
        <p:grpSpPr>
          <a:xfrm flipH="1">
            <a:off x="6374575" y="1483075"/>
            <a:ext cx="1213101" cy="2839976"/>
            <a:chOff x="6342125" y="1483075"/>
            <a:chExt cx="1213101" cy="2839976"/>
          </a:xfrm>
        </p:grpSpPr>
        <p:sp>
          <p:nvSpPr>
            <p:cNvPr id="689" name="Google Shape;689;p42"/>
            <p:cNvSpPr/>
            <p:nvPr/>
          </p:nvSpPr>
          <p:spPr>
            <a:xfrm>
              <a:off x="7139048" y="3023386"/>
              <a:ext cx="185569" cy="1137609"/>
            </a:xfrm>
            <a:custGeom>
              <a:avLst/>
              <a:gdLst/>
              <a:ahLst/>
              <a:cxnLst/>
              <a:rect l="l" t="t" r="r" b="b"/>
              <a:pathLst>
                <a:path w="2163" h="13260" extrusionOk="0">
                  <a:moveTo>
                    <a:pt x="97" y="1"/>
                  </a:moveTo>
                  <a:cubicBezTo>
                    <a:pt x="82" y="1"/>
                    <a:pt x="68" y="4"/>
                    <a:pt x="53" y="11"/>
                  </a:cubicBezTo>
                  <a:cubicBezTo>
                    <a:pt x="27" y="38"/>
                    <a:pt x="0" y="91"/>
                    <a:pt x="27" y="151"/>
                  </a:cubicBezTo>
                  <a:cubicBezTo>
                    <a:pt x="413" y="1009"/>
                    <a:pt x="606" y="1948"/>
                    <a:pt x="799" y="2919"/>
                  </a:cubicBezTo>
                  <a:cubicBezTo>
                    <a:pt x="1550" y="6911"/>
                    <a:pt x="1936" y="10158"/>
                    <a:pt x="1963" y="13179"/>
                  </a:cubicBezTo>
                  <a:cubicBezTo>
                    <a:pt x="1963" y="13232"/>
                    <a:pt x="2023" y="13259"/>
                    <a:pt x="2076" y="13259"/>
                  </a:cubicBezTo>
                  <a:cubicBezTo>
                    <a:pt x="2129" y="13259"/>
                    <a:pt x="2163" y="13232"/>
                    <a:pt x="2163" y="13179"/>
                  </a:cubicBezTo>
                  <a:cubicBezTo>
                    <a:pt x="2129" y="10158"/>
                    <a:pt x="1743" y="6885"/>
                    <a:pt x="998" y="2892"/>
                  </a:cubicBezTo>
                  <a:cubicBezTo>
                    <a:pt x="799" y="1894"/>
                    <a:pt x="606" y="923"/>
                    <a:pt x="193" y="65"/>
                  </a:cubicBezTo>
                  <a:cubicBezTo>
                    <a:pt x="174" y="26"/>
                    <a:pt x="136" y="1"/>
                    <a:pt x="97" y="1"/>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2"/>
            <p:cNvSpPr/>
            <p:nvPr/>
          </p:nvSpPr>
          <p:spPr>
            <a:xfrm>
              <a:off x="7257784" y="2460333"/>
              <a:ext cx="195264" cy="744422"/>
            </a:xfrm>
            <a:custGeom>
              <a:avLst/>
              <a:gdLst/>
              <a:ahLst/>
              <a:cxnLst/>
              <a:rect l="l" t="t" r="r" b="b"/>
              <a:pathLst>
                <a:path w="2276" h="8677" extrusionOk="0">
                  <a:moveTo>
                    <a:pt x="113" y="0"/>
                  </a:moveTo>
                  <a:lnTo>
                    <a:pt x="0" y="167"/>
                  </a:lnTo>
                  <a:cubicBezTo>
                    <a:pt x="692" y="692"/>
                    <a:pt x="1191" y="1557"/>
                    <a:pt x="1524" y="2888"/>
                  </a:cubicBezTo>
                  <a:cubicBezTo>
                    <a:pt x="1996" y="4771"/>
                    <a:pt x="2076" y="6741"/>
                    <a:pt x="1743" y="8650"/>
                  </a:cubicBezTo>
                  <a:lnTo>
                    <a:pt x="1943" y="8677"/>
                  </a:lnTo>
                  <a:cubicBezTo>
                    <a:pt x="2276" y="6767"/>
                    <a:pt x="2189" y="4745"/>
                    <a:pt x="1717" y="2855"/>
                  </a:cubicBezTo>
                  <a:cubicBezTo>
                    <a:pt x="1357" y="1471"/>
                    <a:pt x="858" y="559"/>
                    <a:pt x="113" y="0"/>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2"/>
            <p:cNvSpPr/>
            <p:nvPr/>
          </p:nvSpPr>
          <p:spPr>
            <a:xfrm>
              <a:off x="7224668" y="3172407"/>
              <a:ext cx="261496" cy="201355"/>
            </a:xfrm>
            <a:custGeom>
              <a:avLst/>
              <a:gdLst/>
              <a:ahLst/>
              <a:cxnLst/>
              <a:rect l="l" t="t" r="r" b="b"/>
              <a:pathLst>
                <a:path w="3048" h="2347" extrusionOk="0">
                  <a:moveTo>
                    <a:pt x="1869" y="0"/>
                  </a:moveTo>
                  <a:cubicBezTo>
                    <a:pt x="1520" y="0"/>
                    <a:pt x="1183" y="122"/>
                    <a:pt x="858" y="350"/>
                  </a:cubicBezTo>
                  <a:cubicBezTo>
                    <a:pt x="386" y="656"/>
                    <a:pt x="53" y="1209"/>
                    <a:pt x="0" y="1768"/>
                  </a:cubicBezTo>
                  <a:cubicBezTo>
                    <a:pt x="300" y="1847"/>
                    <a:pt x="579" y="1874"/>
                    <a:pt x="885" y="1907"/>
                  </a:cubicBezTo>
                  <a:cubicBezTo>
                    <a:pt x="938" y="1741"/>
                    <a:pt x="998" y="1575"/>
                    <a:pt x="1078" y="1408"/>
                  </a:cubicBezTo>
                  <a:cubicBezTo>
                    <a:pt x="1131" y="1269"/>
                    <a:pt x="1298" y="1129"/>
                    <a:pt x="1464" y="1129"/>
                  </a:cubicBezTo>
                  <a:cubicBezTo>
                    <a:pt x="1664" y="1129"/>
                    <a:pt x="1830" y="1348"/>
                    <a:pt x="1830" y="1541"/>
                  </a:cubicBezTo>
                  <a:cubicBezTo>
                    <a:pt x="1857" y="1768"/>
                    <a:pt x="1797" y="1961"/>
                    <a:pt x="1717" y="2153"/>
                  </a:cubicBezTo>
                  <a:cubicBezTo>
                    <a:pt x="2076" y="2240"/>
                    <a:pt x="2435" y="2267"/>
                    <a:pt x="2828" y="2346"/>
                  </a:cubicBezTo>
                  <a:cubicBezTo>
                    <a:pt x="2934" y="1987"/>
                    <a:pt x="3048" y="1575"/>
                    <a:pt x="3021" y="1182"/>
                  </a:cubicBezTo>
                  <a:cubicBezTo>
                    <a:pt x="2994" y="769"/>
                    <a:pt x="2855" y="490"/>
                    <a:pt x="2356" y="78"/>
                  </a:cubicBezTo>
                  <a:cubicBezTo>
                    <a:pt x="2191" y="25"/>
                    <a:pt x="2029" y="0"/>
                    <a:pt x="1869"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2"/>
            <p:cNvSpPr/>
            <p:nvPr/>
          </p:nvSpPr>
          <p:spPr>
            <a:xfrm>
              <a:off x="6779407" y="2776562"/>
              <a:ext cx="423643" cy="205044"/>
            </a:xfrm>
            <a:custGeom>
              <a:avLst/>
              <a:gdLst/>
              <a:ahLst/>
              <a:cxnLst/>
              <a:rect l="l" t="t" r="r" b="b"/>
              <a:pathLst>
                <a:path w="4938" h="2390" extrusionOk="0">
                  <a:moveTo>
                    <a:pt x="0" y="1"/>
                  </a:moveTo>
                  <a:lnTo>
                    <a:pt x="0" y="2389"/>
                  </a:lnTo>
                  <a:lnTo>
                    <a:pt x="4937" y="2389"/>
                  </a:lnTo>
                  <a:lnTo>
                    <a:pt x="4937" y="1"/>
                  </a:lnTo>
                  <a:close/>
                </a:path>
              </a:pathLst>
            </a:custGeom>
            <a:solidFill>
              <a:schemeClr val="accent3"/>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2"/>
            <p:cNvSpPr/>
            <p:nvPr/>
          </p:nvSpPr>
          <p:spPr>
            <a:xfrm>
              <a:off x="6779407" y="2776562"/>
              <a:ext cx="59969" cy="205044"/>
            </a:xfrm>
            <a:custGeom>
              <a:avLst/>
              <a:gdLst/>
              <a:ahLst/>
              <a:cxnLst/>
              <a:rect l="l" t="t" r="r" b="b"/>
              <a:pathLst>
                <a:path w="699" h="2390" extrusionOk="0">
                  <a:moveTo>
                    <a:pt x="0" y="1"/>
                  </a:moveTo>
                  <a:lnTo>
                    <a:pt x="0" y="2389"/>
                  </a:lnTo>
                  <a:lnTo>
                    <a:pt x="699" y="2389"/>
                  </a:lnTo>
                  <a:lnTo>
                    <a:pt x="699"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p:nvPr/>
          </p:nvSpPr>
          <p:spPr>
            <a:xfrm>
              <a:off x="6962659" y="2203471"/>
              <a:ext cx="69149" cy="262096"/>
            </a:xfrm>
            <a:custGeom>
              <a:avLst/>
              <a:gdLst/>
              <a:ahLst/>
              <a:cxnLst/>
              <a:rect l="l" t="t" r="r" b="b"/>
              <a:pathLst>
                <a:path w="806" h="3055" extrusionOk="0">
                  <a:moveTo>
                    <a:pt x="0" y="0"/>
                  </a:moveTo>
                  <a:lnTo>
                    <a:pt x="0" y="3054"/>
                  </a:lnTo>
                  <a:lnTo>
                    <a:pt x="805" y="3054"/>
                  </a:lnTo>
                  <a:lnTo>
                    <a:pt x="805" y="0"/>
                  </a:lnTo>
                  <a:close/>
                </a:path>
              </a:pathLst>
            </a:custGeom>
            <a:solidFill>
              <a:schemeClr val="accent3"/>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2"/>
            <p:cNvGrpSpPr/>
            <p:nvPr/>
          </p:nvGrpSpPr>
          <p:grpSpPr>
            <a:xfrm>
              <a:off x="6962659" y="2294239"/>
              <a:ext cx="69149" cy="94800"/>
              <a:chOff x="6962659" y="2294239"/>
              <a:chExt cx="69149" cy="94800"/>
            </a:xfrm>
          </p:grpSpPr>
          <p:sp>
            <p:nvSpPr>
              <p:cNvPr id="696" name="Google Shape;696;p42"/>
              <p:cNvSpPr/>
              <p:nvPr/>
            </p:nvSpPr>
            <p:spPr>
              <a:xfrm>
                <a:off x="6962659" y="2294239"/>
                <a:ext cx="69149" cy="4633"/>
              </a:xfrm>
              <a:custGeom>
                <a:avLst/>
                <a:gdLst/>
                <a:ahLst/>
                <a:cxnLst/>
                <a:rect l="l" t="t" r="r" b="b"/>
                <a:pathLst>
                  <a:path w="806" h="54" extrusionOk="0">
                    <a:moveTo>
                      <a:pt x="0" y="0"/>
                    </a:moveTo>
                    <a:lnTo>
                      <a:pt x="0" y="53"/>
                    </a:lnTo>
                    <a:lnTo>
                      <a:pt x="805" y="53"/>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2"/>
              <p:cNvSpPr/>
              <p:nvPr/>
            </p:nvSpPr>
            <p:spPr>
              <a:xfrm>
                <a:off x="6962659" y="2325038"/>
                <a:ext cx="69149" cy="2402"/>
              </a:xfrm>
              <a:custGeom>
                <a:avLst/>
                <a:gdLst/>
                <a:ahLst/>
                <a:cxnLst/>
                <a:rect l="l" t="t" r="r" b="b"/>
                <a:pathLst>
                  <a:path w="806" h="28" extrusionOk="0">
                    <a:moveTo>
                      <a:pt x="0" y="0"/>
                    </a:moveTo>
                    <a:lnTo>
                      <a:pt x="0" y="27"/>
                    </a:lnTo>
                    <a:lnTo>
                      <a:pt x="805" y="27"/>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2"/>
              <p:cNvSpPr/>
              <p:nvPr/>
            </p:nvSpPr>
            <p:spPr>
              <a:xfrm>
                <a:off x="6962659" y="2353607"/>
                <a:ext cx="69149" cy="4633"/>
              </a:xfrm>
              <a:custGeom>
                <a:avLst/>
                <a:gdLst/>
                <a:ahLst/>
                <a:cxnLst/>
                <a:rect l="l" t="t" r="r" b="b"/>
                <a:pathLst>
                  <a:path w="806" h="54" extrusionOk="0">
                    <a:moveTo>
                      <a:pt x="0" y="0"/>
                    </a:moveTo>
                    <a:lnTo>
                      <a:pt x="0" y="53"/>
                    </a:lnTo>
                    <a:lnTo>
                      <a:pt x="805" y="53"/>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2"/>
              <p:cNvSpPr/>
              <p:nvPr/>
            </p:nvSpPr>
            <p:spPr>
              <a:xfrm>
                <a:off x="6962659" y="2384407"/>
                <a:ext cx="69149" cy="4633"/>
              </a:xfrm>
              <a:custGeom>
                <a:avLst/>
                <a:gdLst/>
                <a:ahLst/>
                <a:cxnLst/>
                <a:rect l="l" t="t" r="r" b="b"/>
                <a:pathLst>
                  <a:path w="806" h="54" extrusionOk="0">
                    <a:moveTo>
                      <a:pt x="0" y="0"/>
                    </a:moveTo>
                    <a:lnTo>
                      <a:pt x="0" y="54"/>
                    </a:lnTo>
                    <a:lnTo>
                      <a:pt x="805" y="54"/>
                    </a:lnTo>
                    <a:lnTo>
                      <a:pt x="805"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42"/>
            <p:cNvSpPr/>
            <p:nvPr/>
          </p:nvSpPr>
          <p:spPr>
            <a:xfrm>
              <a:off x="6575050" y="1709051"/>
              <a:ext cx="796927" cy="559024"/>
            </a:xfrm>
            <a:custGeom>
              <a:avLst/>
              <a:gdLst/>
              <a:ahLst/>
              <a:cxnLst/>
              <a:rect l="l" t="t" r="r" b="b"/>
              <a:pathLst>
                <a:path w="9289" h="6516" extrusionOk="0">
                  <a:moveTo>
                    <a:pt x="0" y="1"/>
                  </a:moveTo>
                  <a:lnTo>
                    <a:pt x="0" y="6515"/>
                  </a:lnTo>
                  <a:lnTo>
                    <a:pt x="9289" y="6515"/>
                  </a:lnTo>
                  <a:lnTo>
                    <a:pt x="9289" y="1"/>
                  </a:lnTo>
                  <a:close/>
                </a:path>
              </a:pathLst>
            </a:custGeom>
            <a:solidFill>
              <a:srgbClr val="FF85CA"/>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2"/>
            <p:cNvSpPr/>
            <p:nvPr/>
          </p:nvSpPr>
          <p:spPr>
            <a:xfrm>
              <a:off x="6575050" y="1709051"/>
              <a:ext cx="116506" cy="559024"/>
            </a:xfrm>
            <a:custGeom>
              <a:avLst/>
              <a:gdLst/>
              <a:ahLst/>
              <a:cxnLst/>
              <a:rect l="l" t="t" r="r" b="b"/>
              <a:pathLst>
                <a:path w="1358" h="6516" extrusionOk="0">
                  <a:moveTo>
                    <a:pt x="0" y="1"/>
                  </a:moveTo>
                  <a:lnTo>
                    <a:pt x="0" y="6515"/>
                  </a:lnTo>
                  <a:lnTo>
                    <a:pt x="1357" y="6515"/>
                  </a:lnTo>
                  <a:lnTo>
                    <a:pt x="1357" y="1"/>
                  </a:lnTo>
                  <a:close/>
                </a:path>
              </a:pathLst>
            </a:custGeom>
            <a:solidFill>
              <a:srgbClr val="221309"/>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2"/>
            <p:cNvSpPr/>
            <p:nvPr/>
          </p:nvSpPr>
          <p:spPr>
            <a:xfrm>
              <a:off x="6991142" y="1509327"/>
              <a:ext cx="7550" cy="208991"/>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2"/>
            <p:cNvSpPr/>
            <p:nvPr/>
          </p:nvSpPr>
          <p:spPr>
            <a:xfrm>
              <a:off x="6948332" y="1483075"/>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2"/>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2"/>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2"/>
            <p:cNvSpPr/>
            <p:nvPr/>
          </p:nvSpPr>
          <p:spPr>
            <a:xfrm>
              <a:off x="7293130" y="1991650"/>
              <a:ext cx="209591" cy="7550"/>
            </a:xfrm>
            <a:custGeom>
              <a:avLst/>
              <a:gdLst/>
              <a:ahLst/>
              <a:cxnLst/>
              <a:rect l="l" t="t" r="r" b="b"/>
              <a:pathLst>
                <a:path w="2443" h="88" extrusionOk="0">
                  <a:moveTo>
                    <a:pt x="60" y="1"/>
                  </a:moveTo>
                  <a:cubicBezTo>
                    <a:pt x="34" y="1"/>
                    <a:pt x="1" y="34"/>
                    <a:pt x="1" y="60"/>
                  </a:cubicBezTo>
                  <a:cubicBezTo>
                    <a:pt x="1" y="60"/>
                    <a:pt x="34" y="87"/>
                    <a:pt x="60" y="87"/>
                  </a:cubicBezTo>
                  <a:lnTo>
                    <a:pt x="2389" y="87"/>
                  </a:lnTo>
                  <a:cubicBezTo>
                    <a:pt x="2416" y="87"/>
                    <a:pt x="2443" y="60"/>
                    <a:pt x="2443" y="60"/>
                  </a:cubicBezTo>
                  <a:cubicBezTo>
                    <a:pt x="2443" y="34"/>
                    <a:pt x="2416" y="1"/>
                    <a:pt x="238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2"/>
            <p:cNvSpPr/>
            <p:nvPr/>
          </p:nvSpPr>
          <p:spPr>
            <a:xfrm>
              <a:off x="7445583" y="1948840"/>
              <a:ext cx="83390" cy="83390"/>
            </a:xfrm>
            <a:custGeom>
              <a:avLst/>
              <a:gdLst/>
              <a:ahLst/>
              <a:cxnLst/>
              <a:rect l="l" t="t" r="r" b="b"/>
              <a:pathLst>
                <a:path w="972" h="972" extrusionOk="0">
                  <a:moveTo>
                    <a:pt x="499" y="1"/>
                  </a:moveTo>
                  <a:cubicBezTo>
                    <a:pt x="220" y="1"/>
                    <a:pt x="0" y="227"/>
                    <a:pt x="0" y="500"/>
                  </a:cubicBezTo>
                  <a:cubicBezTo>
                    <a:pt x="0" y="752"/>
                    <a:pt x="220" y="972"/>
                    <a:pt x="499" y="972"/>
                  </a:cubicBezTo>
                  <a:cubicBezTo>
                    <a:pt x="752" y="972"/>
                    <a:pt x="972" y="752"/>
                    <a:pt x="972" y="500"/>
                  </a:cubicBezTo>
                  <a:cubicBezTo>
                    <a:pt x="972" y="227"/>
                    <a:pt x="752" y="1"/>
                    <a:pt x="49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2"/>
            <p:cNvSpPr/>
            <p:nvPr/>
          </p:nvSpPr>
          <p:spPr>
            <a:xfrm>
              <a:off x="7371887" y="1948840"/>
              <a:ext cx="35518" cy="93171"/>
            </a:xfrm>
            <a:custGeom>
              <a:avLst/>
              <a:gdLst/>
              <a:ahLst/>
              <a:cxnLst/>
              <a:rect l="l" t="t" r="r" b="b"/>
              <a:pathLst>
                <a:path w="414" h="1086" extrusionOk="0">
                  <a:moveTo>
                    <a:pt x="194" y="60"/>
                  </a:moveTo>
                  <a:cubicBezTo>
                    <a:pt x="280" y="60"/>
                    <a:pt x="360" y="253"/>
                    <a:pt x="360" y="559"/>
                  </a:cubicBezTo>
                  <a:cubicBezTo>
                    <a:pt x="360" y="832"/>
                    <a:pt x="280" y="1032"/>
                    <a:pt x="194" y="1032"/>
                  </a:cubicBezTo>
                  <a:cubicBezTo>
                    <a:pt x="141" y="1032"/>
                    <a:pt x="54" y="832"/>
                    <a:pt x="54" y="559"/>
                  </a:cubicBezTo>
                  <a:cubicBezTo>
                    <a:pt x="54" y="253"/>
                    <a:pt x="141" y="60"/>
                    <a:pt x="194" y="60"/>
                  </a:cubicBezTo>
                  <a:close/>
                  <a:moveTo>
                    <a:pt x="194" y="1"/>
                  </a:moveTo>
                  <a:cubicBezTo>
                    <a:pt x="81" y="1"/>
                    <a:pt x="1" y="280"/>
                    <a:pt x="1" y="559"/>
                  </a:cubicBezTo>
                  <a:cubicBezTo>
                    <a:pt x="1" y="806"/>
                    <a:pt x="81" y="1085"/>
                    <a:pt x="194" y="1085"/>
                  </a:cubicBezTo>
                  <a:cubicBezTo>
                    <a:pt x="334" y="1085"/>
                    <a:pt x="413" y="806"/>
                    <a:pt x="413" y="559"/>
                  </a:cubicBezTo>
                  <a:cubicBezTo>
                    <a:pt x="413" y="280"/>
                    <a:pt x="334" y="1"/>
                    <a:pt x="194"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2"/>
            <p:cNvSpPr/>
            <p:nvPr/>
          </p:nvSpPr>
          <p:spPr>
            <a:xfrm>
              <a:off x="7324530" y="1948840"/>
              <a:ext cx="33202" cy="93171"/>
            </a:xfrm>
            <a:custGeom>
              <a:avLst/>
              <a:gdLst/>
              <a:ahLst/>
              <a:cxnLst/>
              <a:rect l="l" t="t" r="r" b="b"/>
              <a:pathLst>
                <a:path w="387" h="1086" extrusionOk="0">
                  <a:moveTo>
                    <a:pt x="194" y="60"/>
                  </a:moveTo>
                  <a:cubicBezTo>
                    <a:pt x="273" y="60"/>
                    <a:pt x="333" y="253"/>
                    <a:pt x="333" y="559"/>
                  </a:cubicBezTo>
                  <a:cubicBezTo>
                    <a:pt x="333" y="832"/>
                    <a:pt x="273" y="1032"/>
                    <a:pt x="194" y="1032"/>
                  </a:cubicBezTo>
                  <a:cubicBezTo>
                    <a:pt x="107" y="1032"/>
                    <a:pt x="54" y="832"/>
                    <a:pt x="54" y="559"/>
                  </a:cubicBezTo>
                  <a:cubicBezTo>
                    <a:pt x="54" y="253"/>
                    <a:pt x="107" y="60"/>
                    <a:pt x="194" y="60"/>
                  </a:cubicBezTo>
                  <a:close/>
                  <a:moveTo>
                    <a:pt x="194" y="1"/>
                  </a:moveTo>
                  <a:cubicBezTo>
                    <a:pt x="54" y="1"/>
                    <a:pt x="1" y="280"/>
                    <a:pt x="1" y="559"/>
                  </a:cubicBezTo>
                  <a:cubicBezTo>
                    <a:pt x="1" y="806"/>
                    <a:pt x="54" y="1085"/>
                    <a:pt x="194" y="1085"/>
                  </a:cubicBezTo>
                  <a:cubicBezTo>
                    <a:pt x="333" y="1085"/>
                    <a:pt x="386" y="806"/>
                    <a:pt x="386" y="559"/>
                  </a:cubicBezTo>
                  <a:cubicBezTo>
                    <a:pt x="386" y="280"/>
                    <a:pt x="333" y="1"/>
                    <a:pt x="194" y="1"/>
                  </a:cubicBezTo>
                  <a:close/>
                </a:path>
              </a:pathLst>
            </a:custGeom>
            <a:solidFill>
              <a:srgbClr val="FFDFE5"/>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2"/>
            <p:cNvSpPr/>
            <p:nvPr/>
          </p:nvSpPr>
          <p:spPr>
            <a:xfrm>
              <a:off x="6575050" y="1709051"/>
              <a:ext cx="796927" cy="559024"/>
            </a:xfrm>
            <a:custGeom>
              <a:avLst/>
              <a:gdLst/>
              <a:ahLst/>
              <a:cxnLst/>
              <a:rect l="l" t="t" r="r" b="b"/>
              <a:pathLst>
                <a:path w="9289" h="6516" extrusionOk="0">
                  <a:moveTo>
                    <a:pt x="0" y="1"/>
                  </a:moveTo>
                  <a:lnTo>
                    <a:pt x="0" y="6515"/>
                  </a:lnTo>
                  <a:lnTo>
                    <a:pt x="9289" y="6515"/>
                  </a:lnTo>
                  <a:lnTo>
                    <a:pt x="9289"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2"/>
            <p:cNvSpPr/>
            <p:nvPr/>
          </p:nvSpPr>
          <p:spPr>
            <a:xfrm>
              <a:off x="6575050" y="1709051"/>
              <a:ext cx="116506" cy="559024"/>
            </a:xfrm>
            <a:custGeom>
              <a:avLst/>
              <a:gdLst/>
              <a:ahLst/>
              <a:cxnLst/>
              <a:rect l="l" t="t" r="r" b="b"/>
              <a:pathLst>
                <a:path w="1358" h="6516" extrusionOk="0">
                  <a:moveTo>
                    <a:pt x="0" y="1"/>
                  </a:moveTo>
                  <a:lnTo>
                    <a:pt x="0" y="6515"/>
                  </a:lnTo>
                  <a:lnTo>
                    <a:pt x="1357" y="6515"/>
                  </a:lnTo>
                  <a:lnTo>
                    <a:pt x="1357"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2"/>
            <p:cNvSpPr/>
            <p:nvPr/>
          </p:nvSpPr>
          <p:spPr>
            <a:xfrm>
              <a:off x="6848470" y="1972776"/>
              <a:ext cx="66832" cy="66918"/>
            </a:xfrm>
            <a:custGeom>
              <a:avLst/>
              <a:gdLst/>
              <a:ahLst/>
              <a:cxnLst/>
              <a:rect l="l" t="t" r="r" b="b"/>
              <a:pathLst>
                <a:path w="779" h="780" extrusionOk="0">
                  <a:moveTo>
                    <a:pt x="393" y="1"/>
                  </a:moveTo>
                  <a:cubicBezTo>
                    <a:pt x="193" y="1"/>
                    <a:pt x="0" y="194"/>
                    <a:pt x="0" y="387"/>
                  </a:cubicBezTo>
                  <a:cubicBezTo>
                    <a:pt x="0" y="613"/>
                    <a:pt x="193" y="779"/>
                    <a:pt x="393" y="779"/>
                  </a:cubicBezTo>
                  <a:cubicBezTo>
                    <a:pt x="612" y="779"/>
                    <a:pt x="779" y="613"/>
                    <a:pt x="779" y="387"/>
                  </a:cubicBezTo>
                  <a:cubicBezTo>
                    <a:pt x="779" y="194"/>
                    <a:pt x="612" y="1"/>
                    <a:pt x="393" y="1"/>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2"/>
            <p:cNvSpPr/>
            <p:nvPr/>
          </p:nvSpPr>
          <p:spPr>
            <a:xfrm>
              <a:off x="7186405" y="1972776"/>
              <a:ext cx="66832" cy="66918"/>
            </a:xfrm>
            <a:custGeom>
              <a:avLst/>
              <a:gdLst/>
              <a:ahLst/>
              <a:cxnLst/>
              <a:rect l="l" t="t" r="r" b="b"/>
              <a:pathLst>
                <a:path w="779" h="780" extrusionOk="0">
                  <a:moveTo>
                    <a:pt x="386" y="1"/>
                  </a:moveTo>
                  <a:cubicBezTo>
                    <a:pt x="167" y="1"/>
                    <a:pt x="0" y="194"/>
                    <a:pt x="0" y="387"/>
                  </a:cubicBezTo>
                  <a:cubicBezTo>
                    <a:pt x="0" y="613"/>
                    <a:pt x="167" y="779"/>
                    <a:pt x="386" y="779"/>
                  </a:cubicBezTo>
                  <a:cubicBezTo>
                    <a:pt x="612" y="779"/>
                    <a:pt x="779" y="613"/>
                    <a:pt x="779" y="387"/>
                  </a:cubicBezTo>
                  <a:cubicBezTo>
                    <a:pt x="779" y="194"/>
                    <a:pt x="612" y="1"/>
                    <a:pt x="386" y="1"/>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2"/>
            <p:cNvSpPr/>
            <p:nvPr/>
          </p:nvSpPr>
          <p:spPr>
            <a:xfrm>
              <a:off x="6936321" y="2058482"/>
              <a:ext cx="254718" cy="57138"/>
            </a:xfrm>
            <a:custGeom>
              <a:avLst/>
              <a:gdLst/>
              <a:ahLst/>
              <a:cxnLst/>
              <a:rect l="l" t="t" r="r" b="b"/>
              <a:pathLst>
                <a:path w="2969" h="666" extrusionOk="0">
                  <a:moveTo>
                    <a:pt x="1" y="0"/>
                  </a:moveTo>
                  <a:cubicBezTo>
                    <a:pt x="1" y="0"/>
                    <a:pt x="394" y="665"/>
                    <a:pt x="1471" y="665"/>
                  </a:cubicBezTo>
                  <a:cubicBezTo>
                    <a:pt x="2662" y="665"/>
                    <a:pt x="2969" y="0"/>
                    <a:pt x="2969" y="0"/>
                  </a:cubicBez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2"/>
            <p:cNvSpPr/>
            <p:nvPr/>
          </p:nvSpPr>
          <p:spPr>
            <a:xfrm>
              <a:off x="6441987" y="1984787"/>
              <a:ext cx="206760" cy="9780"/>
            </a:xfrm>
            <a:custGeom>
              <a:avLst/>
              <a:gdLst/>
              <a:ahLst/>
              <a:cxnLst/>
              <a:rect l="l" t="t" r="r" b="b"/>
              <a:pathLst>
                <a:path w="2410" h="114" extrusionOk="0">
                  <a:moveTo>
                    <a:pt x="27" y="1"/>
                  </a:moveTo>
                  <a:cubicBezTo>
                    <a:pt x="1" y="1"/>
                    <a:pt x="1" y="27"/>
                    <a:pt x="1" y="54"/>
                  </a:cubicBezTo>
                  <a:cubicBezTo>
                    <a:pt x="1" y="81"/>
                    <a:pt x="1" y="114"/>
                    <a:pt x="27" y="114"/>
                  </a:cubicBezTo>
                  <a:lnTo>
                    <a:pt x="2356" y="114"/>
                  </a:lnTo>
                  <a:cubicBezTo>
                    <a:pt x="2383" y="114"/>
                    <a:pt x="2409" y="81"/>
                    <a:pt x="2409" y="54"/>
                  </a:cubicBezTo>
                  <a:cubicBezTo>
                    <a:pt x="2409" y="27"/>
                    <a:pt x="2383" y="1"/>
                    <a:pt x="2356"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2"/>
            <p:cNvSpPr/>
            <p:nvPr/>
          </p:nvSpPr>
          <p:spPr>
            <a:xfrm>
              <a:off x="6413418" y="1951671"/>
              <a:ext cx="83476" cy="82876"/>
            </a:xfrm>
            <a:custGeom>
              <a:avLst/>
              <a:gdLst/>
              <a:ahLst/>
              <a:cxnLst/>
              <a:rect l="l" t="t" r="r" b="b"/>
              <a:pathLst>
                <a:path w="973" h="966" extrusionOk="0">
                  <a:moveTo>
                    <a:pt x="500" y="1"/>
                  </a:moveTo>
                  <a:cubicBezTo>
                    <a:pt x="221" y="1"/>
                    <a:pt x="1" y="220"/>
                    <a:pt x="1" y="500"/>
                  </a:cubicBezTo>
                  <a:cubicBezTo>
                    <a:pt x="1" y="746"/>
                    <a:pt x="221" y="966"/>
                    <a:pt x="500" y="966"/>
                  </a:cubicBezTo>
                  <a:cubicBezTo>
                    <a:pt x="746" y="966"/>
                    <a:pt x="972" y="746"/>
                    <a:pt x="972" y="500"/>
                  </a:cubicBezTo>
                  <a:cubicBezTo>
                    <a:pt x="972" y="220"/>
                    <a:pt x="746" y="1"/>
                    <a:pt x="50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2"/>
            <p:cNvSpPr/>
            <p:nvPr/>
          </p:nvSpPr>
          <p:spPr>
            <a:xfrm>
              <a:off x="6536787" y="1941977"/>
              <a:ext cx="33716" cy="92570"/>
            </a:xfrm>
            <a:custGeom>
              <a:avLst/>
              <a:gdLst/>
              <a:ahLst/>
              <a:cxnLst/>
              <a:rect l="l" t="t" r="r" b="b"/>
              <a:pathLst>
                <a:path w="393" h="1079" extrusionOk="0">
                  <a:moveTo>
                    <a:pt x="200" y="54"/>
                  </a:moveTo>
                  <a:cubicBezTo>
                    <a:pt x="280" y="54"/>
                    <a:pt x="366" y="247"/>
                    <a:pt x="366" y="553"/>
                  </a:cubicBezTo>
                  <a:cubicBezTo>
                    <a:pt x="366" y="832"/>
                    <a:pt x="280" y="1052"/>
                    <a:pt x="200" y="1052"/>
                  </a:cubicBezTo>
                  <a:cubicBezTo>
                    <a:pt x="140" y="1052"/>
                    <a:pt x="60" y="832"/>
                    <a:pt x="60" y="553"/>
                  </a:cubicBezTo>
                  <a:cubicBezTo>
                    <a:pt x="60" y="247"/>
                    <a:pt x="140" y="54"/>
                    <a:pt x="200" y="54"/>
                  </a:cubicBezTo>
                  <a:close/>
                  <a:moveTo>
                    <a:pt x="200" y="1"/>
                  </a:moveTo>
                  <a:cubicBezTo>
                    <a:pt x="60" y="1"/>
                    <a:pt x="0" y="280"/>
                    <a:pt x="0" y="553"/>
                  </a:cubicBezTo>
                  <a:cubicBezTo>
                    <a:pt x="0" y="806"/>
                    <a:pt x="60" y="1079"/>
                    <a:pt x="200" y="1079"/>
                  </a:cubicBezTo>
                  <a:cubicBezTo>
                    <a:pt x="333" y="1079"/>
                    <a:pt x="393" y="806"/>
                    <a:pt x="393" y="553"/>
                  </a:cubicBezTo>
                  <a:cubicBezTo>
                    <a:pt x="393" y="280"/>
                    <a:pt x="333" y="1"/>
                    <a:pt x="20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2"/>
            <p:cNvSpPr/>
            <p:nvPr/>
          </p:nvSpPr>
          <p:spPr>
            <a:xfrm>
              <a:off x="6584745" y="1941977"/>
              <a:ext cx="35432" cy="92570"/>
            </a:xfrm>
            <a:custGeom>
              <a:avLst/>
              <a:gdLst/>
              <a:ahLst/>
              <a:cxnLst/>
              <a:rect l="l" t="t" r="r" b="b"/>
              <a:pathLst>
                <a:path w="413" h="1079" extrusionOk="0">
                  <a:moveTo>
                    <a:pt x="220" y="54"/>
                  </a:moveTo>
                  <a:cubicBezTo>
                    <a:pt x="273" y="54"/>
                    <a:pt x="359" y="247"/>
                    <a:pt x="359" y="553"/>
                  </a:cubicBezTo>
                  <a:cubicBezTo>
                    <a:pt x="359" y="832"/>
                    <a:pt x="273" y="1052"/>
                    <a:pt x="220" y="1052"/>
                  </a:cubicBezTo>
                  <a:cubicBezTo>
                    <a:pt x="140" y="1052"/>
                    <a:pt x="53" y="832"/>
                    <a:pt x="53" y="553"/>
                  </a:cubicBezTo>
                  <a:cubicBezTo>
                    <a:pt x="53" y="247"/>
                    <a:pt x="140" y="54"/>
                    <a:pt x="220" y="54"/>
                  </a:cubicBezTo>
                  <a:close/>
                  <a:moveTo>
                    <a:pt x="220" y="1"/>
                  </a:moveTo>
                  <a:cubicBezTo>
                    <a:pt x="80" y="1"/>
                    <a:pt x="0" y="280"/>
                    <a:pt x="0" y="553"/>
                  </a:cubicBezTo>
                  <a:cubicBezTo>
                    <a:pt x="0" y="806"/>
                    <a:pt x="80" y="1079"/>
                    <a:pt x="220" y="1079"/>
                  </a:cubicBezTo>
                  <a:cubicBezTo>
                    <a:pt x="333" y="1079"/>
                    <a:pt x="413" y="806"/>
                    <a:pt x="413" y="553"/>
                  </a:cubicBezTo>
                  <a:cubicBezTo>
                    <a:pt x="413" y="280"/>
                    <a:pt x="333" y="1"/>
                    <a:pt x="220"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2"/>
            <p:cNvSpPr/>
            <p:nvPr/>
          </p:nvSpPr>
          <p:spPr>
            <a:xfrm>
              <a:off x="6741659" y="2967192"/>
              <a:ext cx="530455" cy="178191"/>
            </a:xfrm>
            <a:custGeom>
              <a:avLst/>
              <a:gdLst/>
              <a:ahLst/>
              <a:cxnLst/>
              <a:rect l="l" t="t" r="r" b="b"/>
              <a:pathLst>
                <a:path w="6183" h="2077" extrusionOk="0">
                  <a:moveTo>
                    <a:pt x="107" y="1"/>
                  </a:moveTo>
                  <a:cubicBezTo>
                    <a:pt x="107" y="1"/>
                    <a:pt x="1" y="1192"/>
                    <a:pt x="1385" y="1771"/>
                  </a:cubicBezTo>
                  <a:cubicBezTo>
                    <a:pt x="1438" y="1804"/>
                    <a:pt x="1498" y="1831"/>
                    <a:pt x="1578" y="1831"/>
                  </a:cubicBezTo>
                  <a:cubicBezTo>
                    <a:pt x="1997" y="1997"/>
                    <a:pt x="2549" y="2077"/>
                    <a:pt x="3268" y="2077"/>
                  </a:cubicBezTo>
                  <a:cubicBezTo>
                    <a:pt x="5763" y="2077"/>
                    <a:pt x="6182" y="1"/>
                    <a:pt x="6182" y="1"/>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2"/>
            <p:cNvSpPr/>
            <p:nvPr/>
          </p:nvSpPr>
          <p:spPr>
            <a:xfrm>
              <a:off x="6772544" y="2967192"/>
              <a:ext cx="104495" cy="157086"/>
            </a:xfrm>
            <a:custGeom>
              <a:avLst/>
              <a:gdLst/>
              <a:ahLst/>
              <a:cxnLst/>
              <a:rect l="l" t="t" r="r" b="b"/>
              <a:pathLst>
                <a:path w="1218" h="1831" extrusionOk="0">
                  <a:moveTo>
                    <a:pt x="0" y="1"/>
                  </a:moveTo>
                  <a:cubicBezTo>
                    <a:pt x="53" y="553"/>
                    <a:pt x="333" y="1105"/>
                    <a:pt x="745" y="1525"/>
                  </a:cubicBezTo>
                  <a:cubicBezTo>
                    <a:pt x="832" y="1605"/>
                    <a:pt x="945" y="1691"/>
                    <a:pt x="1025" y="1771"/>
                  </a:cubicBezTo>
                  <a:cubicBezTo>
                    <a:pt x="1078" y="1804"/>
                    <a:pt x="1138" y="1831"/>
                    <a:pt x="1218" y="1831"/>
                  </a:cubicBezTo>
                  <a:cubicBezTo>
                    <a:pt x="1052" y="1744"/>
                    <a:pt x="912" y="1605"/>
                    <a:pt x="805" y="1498"/>
                  </a:cubicBezTo>
                  <a:cubicBezTo>
                    <a:pt x="360" y="1079"/>
                    <a:pt x="113" y="553"/>
                    <a:pt x="53" y="1"/>
                  </a:cubicBezTo>
                  <a:close/>
                </a:path>
              </a:pathLst>
            </a:custGeom>
            <a:solidFill>
              <a:srgbClr val="FFDFE5"/>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2"/>
            <p:cNvSpPr/>
            <p:nvPr/>
          </p:nvSpPr>
          <p:spPr>
            <a:xfrm>
              <a:off x="6342125" y="2474574"/>
              <a:ext cx="371138" cy="809023"/>
            </a:xfrm>
            <a:custGeom>
              <a:avLst/>
              <a:gdLst/>
              <a:ahLst/>
              <a:cxnLst/>
              <a:rect l="l" t="t" r="r" b="b"/>
              <a:pathLst>
                <a:path w="4326" h="9430" extrusionOk="0">
                  <a:moveTo>
                    <a:pt x="4212" y="1"/>
                  </a:moveTo>
                  <a:cubicBezTo>
                    <a:pt x="1551" y="1997"/>
                    <a:pt x="0" y="6628"/>
                    <a:pt x="2076" y="9429"/>
                  </a:cubicBezTo>
                  <a:lnTo>
                    <a:pt x="2216" y="9316"/>
                  </a:lnTo>
                  <a:cubicBezTo>
                    <a:pt x="220" y="6601"/>
                    <a:pt x="1744" y="2110"/>
                    <a:pt x="4325" y="167"/>
                  </a:cubicBezTo>
                  <a:lnTo>
                    <a:pt x="4212"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2"/>
            <p:cNvSpPr/>
            <p:nvPr/>
          </p:nvSpPr>
          <p:spPr>
            <a:xfrm>
              <a:off x="7217204" y="2429533"/>
              <a:ext cx="116506" cy="116506"/>
            </a:xfrm>
            <a:custGeom>
              <a:avLst/>
              <a:gdLst/>
              <a:ahLst/>
              <a:cxnLst/>
              <a:rect l="l" t="t" r="r" b="b"/>
              <a:pathLst>
                <a:path w="1358" h="1358" extrusionOk="0">
                  <a:moveTo>
                    <a:pt x="666" y="0"/>
                  </a:moveTo>
                  <a:cubicBezTo>
                    <a:pt x="500" y="0"/>
                    <a:pt x="360" y="53"/>
                    <a:pt x="253" y="166"/>
                  </a:cubicBezTo>
                  <a:cubicBezTo>
                    <a:pt x="87" y="280"/>
                    <a:pt x="1" y="472"/>
                    <a:pt x="1" y="692"/>
                  </a:cubicBezTo>
                  <a:cubicBezTo>
                    <a:pt x="1" y="885"/>
                    <a:pt x="87" y="1085"/>
                    <a:pt x="253" y="1191"/>
                  </a:cubicBezTo>
                  <a:cubicBezTo>
                    <a:pt x="360" y="1304"/>
                    <a:pt x="500" y="1357"/>
                    <a:pt x="666" y="1357"/>
                  </a:cubicBezTo>
                  <a:lnTo>
                    <a:pt x="779" y="1357"/>
                  </a:lnTo>
                  <a:cubicBezTo>
                    <a:pt x="1112" y="1304"/>
                    <a:pt x="1358" y="1025"/>
                    <a:pt x="1358" y="692"/>
                  </a:cubicBezTo>
                  <a:cubicBezTo>
                    <a:pt x="1358" y="333"/>
                    <a:pt x="1112" y="53"/>
                    <a:pt x="779"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2"/>
            <p:cNvSpPr/>
            <p:nvPr/>
          </p:nvSpPr>
          <p:spPr>
            <a:xfrm>
              <a:off x="7238910" y="2429533"/>
              <a:ext cx="45213" cy="116506"/>
            </a:xfrm>
            <a:custGeom>
              <a:avLst/>
              <a:gdLst/>
              <a:ahLst/>
              <a:cxnLst/>
              <a:rect l="l" t="t" r="r" b="b"/>
              <a:pathLst>
                <a:path w="527" h="1358" extrusionOk="0">
                  <a:moveTo>
                    <a:pt x="413" y="0"/>
                  </a:moveTo>
                  <a:cubicBezTo>
                    <a:pt x="247" y="0"/>
                    <a:pt x="107" y="53"/>
                    <a:pt x="0" y="166"/>
                  </a:cubicBezTo>
                  <a:lnTo>
                    <a:pt x="0" y="1191"/>
                  </a:lnTo>
                  <a:cubicBezTo>
                    <a:pt x="107" y="1304"/>
                    <a:pt x="247" y="1357"/>
                    <a:pt x="413" y="1357"/>
                  </a:cubicBezTo>
                  <a:lnTo>
                    <a:pt x="526" y="1357"/>
                  </a:lnTo>
                  <a:lnTo>
                    <a:pt x="526" y="0"/>
                  </a:lnTo>
                  <a:close/>
                </a:path>
              </a:pathLst>
            </a:custGeom>
            <a:solidFill>
              <a:schemeClr val="accen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2"/>
            <p:cNvSpPr/>
            <p:nvPr/>
          </p:nvSpPr>
          <p:spPr>
            <a:xfrm>
              <a:off x="6713176" y="2403195"/>
              <a:ext cx="556622" cy="390613"/>
            </a:xfrm>
            <a:custGeom>
              <a:avLst/>
              <a:gdLst/>
              <a:ahLst/>
              <a:cxnLst/>
              <a:rect l="l" t="t" r="r" b="b"/>
              <a:pathLst>
                <a:path w="6488" h="4553" extrusionOk="0">
                  <a:moveTo>
                    <a:pt x="0" y="1"/>
                  </a:moveTo>
                  <a:lnTo>
                    <a:pt x="0" y="4552"/>
                  </a:lnTo>
                  <a:lnTo>
                    <a:pt x="6488" y="4552"/>
                  </a:lnTo>
                  <a:lnTo>
                    <a:pt x="6488" y="1"/>
                  </a:ln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2"/>
            <p:cNvSpPr/>
            <p:nvPr/>
          </p:nvSpPr>
          <p:spPr>
            <a:xfrm>
              <a:off x="6713176" y="2403195"/>
              <a:ext cx="80559" cy="390613"/>
            </a:xfrm>
            <a:custGeom>
              <a:avLst/>
              <a:gdLst/>
              <a:ahLst/>
              <a:cxnLst/>
              <a:rect l="l" t="t" r="r" b="b"/>
              <a:pathLst>
                <a:path w="939" h="4553" extrusionOk="0">
                  <a:moveTo>
                    <a:pt x="0" y="1"/>
                  </a:moveTo>
                  <a:lnTo>
                    <a:pt x="0" y="4552"/>
                  </a:lnTo>
                  <a:lnTo>
                    <a:pt x="938" y="4552"/>
                  </a:lnTo>
                  <a:lnTo>
                    <a:pt x="938" y="1"/>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2"/>
            <p:cNvSpPr/>
            <p:nvPr/>
          </p:nvSpPr>
          <p:spPr>
            <a:xfrm>
              <a:off x="6846153" y="2429533"/>
              <a:ext cx="178792" cy="335706"/>
            </a:xfrm>
            <a:custGeom>
              <a:avLst/>
              <a:gdLst/>
              <a:ahLst/>
              <a:cxnLst/>
              <a:rect l="l" t="t" r="r" b="b"/>
              <a:pathLst>
                <a:path w="2084" h="3913" extrusionOk="0">
                  <a:moveTo>
                    <a:pt x="1970" y="113"/>
                  </a:moveTo>
                  <a:lnTo>
                    <a:pt x="1970" y="3799"/>
                  </a:lnTo>
                  <a:lnTo>
                    <a:pt x="87" y="3799"/>
                  </a:lnTo>
                  <a:lnTo>
                    <a:pt x="87" y="113"/>
                  </a:lnTo>
                  <a:close/>
                  <a:moveTo>
                    <a:pt x="1" y="0"/>
                  </a:moveTo>
                  <a:lnTo>
                    <a:pt x="1" y="3912"/>
                  </a:lnTo>
                  <a:lnTo>
                    <a:pt x="2083" y="3912"/>
                  </a:lnTo>
                  <a:lnTo>
                    <a:pt x="2083" y="0"/>
                  </a:lnTo>
                  <a:close/>
                </a:path>
              </a:pathLst>
            </a:custGeom>
            <a:solidFill>
              <a:schemeClr val="accen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2"/>
            <p:cNvSpPr/>
            <p:nvPr/>
          </p:nvSpPr>
          <p:spPr>
            <a:xfrm>
              <a:off x="7105331" y="2441458"/>
              <a:ext cx="73696" cy="73782"/>
            </a:xfrm>
            <a:custGeom>
              <a:avLst/>
              <a:gdLst/>
              <a:ahLst/>
              <a:cxnLst/>
              <a:rect l="l" t="t" r="r" b="b"/>
              <a:pathLst>
                <a:path w="859" h="860" extrusionOk="0">
                  <a:moveTo>
                    <a:pt x="0" y="1"/>
                  </a:moveTo>
                  <a:lnTo>
                    <a:pt x="0" y="859"/>
                  </a:lnTo>
                  <a:lnTo>
                    <a:pt x="859" y="859"/>
                  </a:lnTo>
                  <a:lnTo>
                    <a:pt x="859" y="1"/>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2"/>
            <p:cNvSpPr/>
            <p:nvPr/>
          </p:nvSpPr>
          <p:spPr>
            <a:xfrm>
              <a:off x="7105331" y="2548269"/>
              <a:ext cx="73696" cy="74296"/>
            </a:xfrm>
            <a:custGeom>
              <a:avLst/>
              <a:gdLst/>
              <a:ahLst/>
              <a:cxnLst/>
              <a:rect l="l" t="t" r="r" b="b"/>
              <a:pathLst>
                <a:path w="859" h="866" extrusionOk="0">
                  <a:moveTo>
                    <a:pt x="0" y="0"/>
                  </a:moveTo>
                  <a:lnTo>
                    <a:pt x="0" y="865"/>
                  </a:lnTo>
                  <a:lnTo>
                    <a:pt x="859" y="865"/>
                  </a:lnTo>
                  <a:lnTo>
                    <a:pt x="859" y="0"/>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2"/>
            <p:cNvSpPr/>
            <p:nvPr/>
          </p:nvSpPr>
          <p:spPr>
            <a:xfrm>
              <a:off x="7105331" y="2655509"/>
              <a:ext cx="73696" cy="73782"/>
            </a:xfrm>
            <a:custGeom>
              <a:avLst/>
              <a:gdLst/>
              <a:ahLst/>
              <a:cxnLst/>
              <a:rect l="l" t="t" r="r" b="b"/>
              <a:pathLst>
                <a:path w="859" h="860" extrusionOk="0">
                  <a:moveTo>
                    <a:pt x="0" y="1"/>
                  </a:moveTo>
                  <a:lnTo>
                    <a:pt x="0" y="859"/>
                  </a:lnTo>
                  <a:lnTo>
                    <a:pt x="859" y="859"/>
                  </a:lnTo>
                  <a:lnTo>
                    <a:pt x="859" y="1"/>
                  </a:lnTo>
                  <a:close/>
                </a:path>
              </a:pathLst>
            </a:custGeom>
            <a:solidFill>
              <a:schemeClr val="lt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2"/>
            <p:cNvSpPr/>
            <p:nvPr/>
          </p:nvSpPr>
          <p:spPr>
            <a:xfrm>
              <a:off x="6660671" y="2439228"/>
              <a:ext cx="114190" cy="116506"/>
            </a:xfrm>
            <a:custGeom>
              <a:avLst/>
              <a:gdLst/>
              <a:ahLst/>
              <a:cxnLst/>
              <a:rect l="l" t="t" r="r" b="b"/>
              <a:pathLst>
                <a:path w="1331" h="1358" extrusionOk="0">
                  <a:moveTo>
                    <a:pt x="665" y="0"/>
                  </a:moveTo>
                  <a:cubicBezTo>
                    <a:pt x="280" y="0"/>
                    <a:pt x="0" y="306"/>
                    <a:pt x="0" y="692"/>
                  </a:cubicBezTo>
                  <a:cubicBezTo>
                    <a:pt x="0" y="1051"/>
                    <a:pt x="280" y="1358"/>
                    <a:pt x="665" y="1358"/>
                  </a:cubicBezTo>
                  <a:cubicBezTo>
                    <a:pt x="1025" y="1358"/>
                    <a:pt x="1331" y="1051"/>
                    <a:pt x="1331" y="692"/>
                  </a:cubicBezTo>
                  <a:cubicBezTo>
                    <a:pt x="1331" y="306"/>
                    <a:pt x="1025" y="0"/>
                    <a:pt x="665" y="0"/>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2"/>
            <p:cNvSpPr/>
            <p:nvPr/>
          </p:nvSpPr>
          <p:spPr>
            <a:xfrm>
              <a:off x="6713176" y="3036340"/>
              <a:ext cx="118823" cy="1215422"/>
            </a:xfrm>
            <a:custGeom>
              <a:avLst/>
              <a:gdLst/>
              <a:ahLst/>
              <a:cxnLst/>
              <a:rect l="l" t="t" r="r" b="b"/>
              <a:pathLst>
                <a:path w="1385" h="14167" extrusionOk="0">
                  <a:moveTo>
                    <a:pt x="1304" y="0"/>
                  </a:moveTo>
                  <a:cubicBezTo>
                    <a:pt x="1245" y="0"/>
                    <a:pt x="1191" y="27"/>
                    <a:pt x="1191" y="80"/>
                  </a:cubicBezTo>
                  <a:cubicBezTo>
                    <a:pt x="0" y="4658"/>
                    <a:pt x="306" y="9448"/>
                    <a:pt x="606" y="14053"/>
                  </a:cubicBezTo>
                  <a:cubicBezTo>
                    <a:pt x="606" y="14106"/>
                    <a:pt x="639" y="14166"/>
                    <a:pt x="692" y="14166"/>
                  </a:cubicBezTo>
                  <a:cubicBezTo>
                    <a:pt x="745" y="14166"/>
                    <a:pt x="805" y="14106"/>
                    <a:pt x="805" y="14053"/>
                  </a:cubicBezTo>
                  <a:cubicBezTo>
                    <a:pt x="499" y="9448"/>
                    <a:pt x="193" y="4684"/>
                    <a:pt x="1384" y="107"/>
                  </a:cubicBezTo>
                  <a:cubicBezTo>
                    <a:pt x="1384" y="80"/>
                    <a:pt x="1358" y="27"/>
                    <a:pt x="1304" y="0"/>
                  </a:cubicBezTo>
                  <a:close/>
                </a:path>
              </a:pathLst>
            </a:custGeom>
            <a:solidFill>
              <a:schemeClr val="lt1"/>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2"/>
            <p:cNvSpPr/>
            <p:nvPr/>
          </p:nvSpPr>
          <p:spPr>
            <a:xfrm>
              <a:off x="6436839" y="3258370"/>
              <a:ext cx="250171" cy="248970"/>
            </a:xfrm>
            <a:custGeom>
              <a:avLst/>
              <a:gdLst/>
              <a:ahLst/>
              <a:cxnLst/>
              <a:rect l="l" t="t" r="r" b="b"/>
              <a:pathLst>
                <a:path w="2916" h="2902" extrusionOk="0">
                  <a:moveTo>
                    <a:pt x="1259" y="1"/>
                  </a:moveTo>
                  <a:cubicBezTo>
                    <a:pt x="1171" y="1"/>
                    <a:pt x="1076" y="5"/>
                    <a:pt x="972" y="14"/>
                  </a:cubicBezTo>
                  <a:cubicBezTo>
                    <a:pt x="473" y="293"/>
                    <a:pt x="200" y="706"/>
                    <a:pt x="87" y="1291"/>
                  </a:cubicBezTo>
                  <a:cubicBezTo>
                    <a:pt x="1" y="1843"/>
                    <a:pt x="167" y="2456"/>
                    <a:pt x="533" y="2901"/>
                  </a:cubicBezTo>
                  <a:cubicBezTo>
                    <a:pt x="779" y="2735"/>
                    <a:pt x="999" y="2535"/>
                    <a:pt x="1252" y="2343"/>
                  </a:cubicBezTo>
                  <a:cubicBezTo>
                    <a:pt x="1165" y="2203"/>
                    <a:pt x="1085" y="2036"/>
                    <a:pt x="1032" y="1870"/>
                  </a:cubicBezTo>
                  <a:cubicBezTo>
                    <a:pt x="972" y="1704"/>
                    <a:pt x="972" y="1511"/>
                    <a:pt x="1085" y="1404"/>
                  </a:cubicBezTo>
                  <a:cubicBezTo>
                    <a:pt x="1161" y="1341"/>
                    <a:pt x="1252" y="1312"/>
                    <a:pt x="1343" y="1312"/>
                  </a:cubicBezTo>
                  <a:cubicBezTo>
                    <a:pt x="1453" y="1312"/>
                    <a:pt x="1561" y="1354"/>
                    <a:pt x="1638" y="1431"/>
                  </a:cubicBezTo>
                  <a:cubicBezTo>
                    <a:pt x="1804" y="1571"/>
                    <a:pt x="1917" y="1764"/>
                    <a:pt x="1997" y="1957"/>
                  </a:cubicBezTo>
                  <a:cubicBezTo>
                    <a:pt x="2303" y="1737"/>
                    <a:pt x="2582" y="1511"/>
                    <a:pt x="2915" y="1291"/>
                  </a:cubicBezTo>
                  <a:cubicBezTo>
                    <a:pt x="2749" y="932"/>
                    <a:pt x="2529" y="573"/>
                    <a:pt x="2223" y="320"/>
                  </a:cubicBezTo>
                  <a:cubicBezTo>
                    <a:pt x="1967" y="114"/>
                    <a:pt x="1711" y="1"/>
                    <a:pt x="1259" y="1"/>
                  </a:cubicBez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2"/>
            <p:cNvSpPr/>
            <p:nvPr/>
          </p:nvSpPr>
          <p:spPr>
            <a:xfrm>
              <a:off x="6525377" y="4154040"/>
              <a:ext cx="275737" cy="169011"/>
            </a:xfrm>
            <a:custGeom>
              <a:avLst/>
              <a:gdLst/>
              <a:ahLst/>
              <a:cxnLst/>
              <a:rect l="l" t="t" r="r" b="b"/>
              <a:pathLst>
                <a:path w="3214" h="1970" extrusionOk="0">
                  <a:moveTo>
                    <a:pt x="2908" y="0"/>
                  </a:moveTo>
                  <a:lnTo>
                    <a:pt x="0" y="1970"/>
                  </a:lnTo>
                  <a:lnTo>
                    <a:pt x="3214" y="1444"/>
                  </a:lnTo>
                  <a:lnTo>
                    <a:pt x="2908" y="0"/>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2"/>
            <p:cNvSpPr/>
            <p:nvPr/>
          </p:nvSpPr>
          <p:spPr>
            <a:xfrm>
              <a:off x="7276572" y="4101535"/>
              <a:ext cx="278654" cy="169011"/>
            </a:xfrm>
            <a:custGeom>
              <a:avLst/>
              <a:gdLst/>
              <a:ahLst/>
              <a:cxnLst/>
              <a:rect l="l" t="t" r="r" b="b"/>
              <a:pathLst>
                <a:path w="3248" h="1970" extrusionOk="0">
                  <a:moveTo>
                    <a:pt x="333" y="0"/>
                  </a:moveTo>
                  <a:lnTo>
                    <a:pt x="1" y="1444"/>
                  </a:lnTo>
                  <a:lnTo>
                    <a:pt x="3248" y="1970"/>
                  </a:lnTo>
                  <a:lnTo>
                    <a:pt x="333" y="0"/>
                  </a:lnTo>
                  <a:close/>
                </a:path>
              </a:pathLst>
            </a:custGeom>
            <a:solidFill>
              <a:schemeClr val="dk2"/>
            </a:solidFill>
            <a:ln>
              <a:noFill/>
            </a:ln>
            <a:effectLst>
              <a:outerShdw blurRad="385763"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559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8"/>
                                        </p:tgtEl>
                                        <p:attrNameLst>
                                          <p:attrName>style.visibility</p:attrName>
                                        </p:attrNameLst>
                                      </p:cBhvr>
                                      <p:to>
                                        <p:strVal val="visible"/>
                                      </p:to>
                                    </p:set>
                                    <p:animEffect transition="in" filter="fade">
                                      <p:cBhvr>
                                        <p:cTn id="7" dur="500"/>
                                        <p:tgtEl>
                                          <p:spTgt spid="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1"/>
          <p:cNvSpPr txBox="1"/>
          <p:nvPr/>
        </p:nvSpPr>
        <p:spPr>
          <a:xfrm>
            <a:off x="715100" y="2252825"/>
            <a:ext cx="2088300" cy="1036151"/>
          </a:xfrm>
          <a:prstGeom prst="rect">
            <a:avLst/>
          </a:prstGeom>
          <a:noFill/>
          <a:ln>
            <a:noFill/>
          </a:ln>
        </p:spPr>
        <p:txBody>
          <a:bodyPr spcFirstLastPara="1" wrap="square" lIns="91425" tIns="91425" rIns="91425" bIns="91425" anchor="ctr" anchorCtr="0">
            <a:spAutoFit/>
          </a:bodyPr>
          <a:lstStyle/>
          <a:p>
            <a:pPr lvl="0" algn="ctr">
              <a:spcAft>
                <a:spcPts val="1600"/>
              </a:spcAft>
            </a:pPr>
            <a:r>
              <a:rPr lang="en-US" dirty="0">
                <a:solidFill>
                  <a:schemeClr val="dk1"/>
                </a:solidFill>
                <a:latin typeface="Tomorrow"/>
                <a:ea typeface="Tomorrow"/>
                <a:cs typeface="Tomorrow"/>
                <a:sym typeface="Tomorrow"/>
              </a:rPr>
              <a:t>Stores all changes to files only on your computer.</a:t>
            </a:r>
          </a:p>
        </p:txBody>
      </p:sp>
      <p:sp>
        <p:nvSpPr>
          <p:cNvPr id="655" name="Google Shape;655;p41"/>
          <p:cNvSpPr txBox="1"/>
          <p:nvPr/>
        </p:nvSpPr>
        <p:spPr>
          <a:xfrm>
            <a:off x="715100" y="1807050"/>
            <a:ext cx="20883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rgbClr val="7EEEF3"/>
                </a:solidFill>
                <a:latin typeface="Tomorrow SemiBold"/>
                <a:ea typeface="Tomorrow SemiBold"/>
                <a:cs typeface="Tomorrow SemiBold"/>
                <a:sym typeface="Tomorrow SemiBold"/>
              </a:rPr>
              <a:t>Local</a:t>
            </a:r>
            <a:endParaRPr sz="2000" dirty="0">
              <a:solidFill>
                <a:srgbClr val="7EEEF3"/>
              </a:solidFill>
              <a:latin typeface="Tomorrow SemiBold"/>
              <a:ea typeface="Tomorrow SemiBold"/>
              <a:cs typeface="Tomorrow SemiBold"/>
              <a:sym typeface="Tomorrow SemiBold"/>
            </a:endParaRPr>
          </a:p>
        </p:txBody>
      </p:sp>
      <p:sp>
        <p:nvSpPr>
          <p:cNvPr id="672" name="Google Shape;672;p41"/>
          <p:cNvSpPr txBox="1">
            <a:spLocks noGrp="1"/>
          </p:cNvSpPr>
          <p:nvPr>
            <p:ph type="title"/>
          </p:nvPr>
        </p:nvSpPr>
        <p:spPr>
          <a:xfrm>
            <a:off x="729825" y="9226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bg2"/>
                </a:solidFill>
              </a:rPr>
              <a:t>VERSION CONTROL SYSTEMS</a:t>
            </a:r>
            <a:endParaRPr sz="4800" dirty="0">
              <a:solidFill>
                <a:schemeClr val="bg2"/>
              </a:solidFill>
            </a:endParaRPr>
          </a:p>
        </p:txBody>
      </p:sp>
      <p:sp>
        <p:nvSpPr>
          <p:cNvPr id="673"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674" name="Google Shape;674;p41"/>
          <p:cNvSpPr/>
          <p:nvPr/>
        </p:nvSpPr>
        <p:spPr>
          <a:xfrm>
            <a:off x="309250" y="2303525"/>
            <a:ext cx="8545150" cy="1079200"/>
          </a:xfrm>
          <a:custGeom>
            <a:avLst/>
            <a:gdLst/>
            <a:ahLst/>
            <a:cxnLst/>
            <a:rect l="l" t="t" r="r" b="b"/>
            <a:pathLst>
              <a:path w="341806" h="43168" extrusionOk="0">
                <a:moveTo>
                  <a:pt x="0" y="14894"/>
                </a:moveTo>
                <a:lnTo>
                  <a:pt x="9088" y="0"/>
                </a:lnTo>
                <a:lnTo>
                  <a:pt x="110064" y="0"/>
                </a:lnTo>
                <a:lnTo>
                  <a:pt x="120919" y="15147"/>
                </a:lnTo>
                <a:lnTo>
                  <a:pt x="120919" y="42915"/>
                </a:lnTo>
                <a:lnTo>
                  <a:pt x="225430" y="43168"/>
                </a:lnTo>
                <a:lnTo>
                  <a:pt x="225178" y="14958"/>
                </a:lnTo>
                <a:lnTo>
                  <a:pt x="236159" y="126"/>
                </a:lnTo>
                <a:lnTo>
                  <a:pt x="330698" y="127"/>
                </a:lnTo>
                <a:lnTo>
                  <a:pt x="341806" y="15147"/>
                </a:lnTo>
              </a:path>
            </a:pathLst>
          </a:custGeom>
          <a:noFill/>
          <a:ln w="19050" cap="flat" cmpd="sng">
            <a:solidFill>
              <a:schemeClr val="dk1"/>
            </a:solidFill>
            <a:prstDash val="solid"/>
            <a:round/>
            <a:headEnd type="none" w="med" len="med"/>
            <a:tailEnd type="none" w="med" len="med"/>
          </a:ln>
        </p:spPr>
        <p:txBody>
          <a:bodyPr/>
          <a:lstStyle/>
          <a:p>
            <a:endParaRPr lang="en-US"/>
          </a:p>
        </p:txBody>
      </p:sp>
    </p:spTree>
    <p:extLst>
      <p:ext uri="{BB962C8B-B14F-4D97-AF65-F5344CB8AC3E}">
        <p14:creationId xmlns:p14="http://schemas.microsoft.com/office/powerpoint/2010/main" val="3184685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4"/>
                                        </p:tgtEl>
                                        <p:attrNameLst>
                                          <p:attrName>style.visibility</p:attrName>
                                        </p:attrNameLst>
                                      </p:cBhvr>
                                      <p:to>
                                        <p:strVal val="visible"/>
                                      </p:to>
                                    </p:set>
                                    <p:animEffect transition="in" filter="randombar(horizontal)">
                                      <p:cBhvr>
                                        <p:cTn id="7" dur="500"/>
                                        <p:tgtEl>
                                          <p:spTgt spid="65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55"/>
                                        </p:tgtEl>
                                        <p:attrNameLst>
                                          <p:attrName>style.visibility</p:attrName>
                                        </p:attrNameLst>
                                      </p:cBhvr>
                                      <p:to>
                                        <p:strVal val="visible"/>
                                      </p:to>
                                    </p:set>
                                    <p:animEffect transition="in" filter="randombar(horizontal)">
                                      <p:cBhvr>
                                        <p:cTn id="10" dur="500"/>
                                        <p:tgtEl>
                                          <p:spTgt spid="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0"/>
      <p:bldP spid="65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5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CH5: HEAD &amp; </a:t>
            </a:r>
            <a:r>
              <a:rPr lang="en-US" dirty="0" err="1"/>
              <a:t>Reflog</a:t>
            </a:r>
            <a:r>
              <a:rPr lang="en-US" dirty="0"/>
              <a:t> )</a:t>
            </a:r>
          </a:p>
        </p:txBody>
      </p:sp>
      <p:sp>
        <p:nvSpPr>
          <p:cNvPr id="1139" name="Google Shape;1139;p51"/>
          <p:cNvSpPr/>
          <p:nvPr/>
        </p:nvSpPr>
        <p:spPr>
          <a:xfrm flipH="1">
            <a:off x="2273275" y="1331525"/>
            <a:ext cx="4597500" cy="2783400"/>
          </a:xfrm>
          <a:prstGeom prst="snip2DiagRect">
            <a:avLst>
              <a:gd name="adj1" fmla="val 0"/>
              <a:gd name="adj2" fmla="val 20643"/>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txBox="1">
            <a:spLocks noGrp="1"/>
          </p:cNvSpPr>
          <p:nvPr>
            <p:ph type="title"/>
          </p:nvPr>
        </p:nvSpPr>
        <p:spPr>
          <a:xfrm>
            <a:off x="2356675" y="1458575"/>
            <a:ext cx="44307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Great concept. </a:t>
            </a:r>
            <a:r>
              <a:rPr lang="en" sz="4800" dirty="0">
                <a:solidFill>
                  <a:schemeClr val="lt2"/>
                </a:solidFill>
              </a:rPr>
              <a:t>What can we do with it?</a:t>
            </a:r>
            <a:endParaRPr sz="4800" dirty="0">
              <a:solidFill>
                <a:schemeClr val="lt2"/>
              </a:solidFill>
            </a:endParaRPr>
          </a:p>
        </p:txBody>
      </p:sp>
      <p:grpSp>
        <p:nvGrpSpPr>
          <p:cNvPr id="2" name="Google Shape;1213;p54">
            <a:extLst>
              <a:ext uri="{FF2B5EF4-FFF2-40B4-BE49-F238E27FC236}">
                <a16:creationId xmlns:a16="http://schemas.microsoft.com/office/drawing/2014/main" id="{7391D589-662E-B2E2-BE52-F5EF8467D0CC}"/>
              </a:ext>
            </a:extLst>
          </p:cNvPr>
          <p:cNvGrpSpPr/>
          <p:nvPr/>
        </p:nvGrpSpPr>
        <p:grpSpPr>
          <a:xfrm>
            <a:off x="6095752" y="811366"/>
            <a:ext cx="1549946" cy="1160690"/>
            <a:chOff x="6205725" y="1439450"/>
            <a:chExt cx="1549946" cy="1160690"/>
          </a:xfrm>
        </p:grpSpPr>
        <p:grpSp>
          <p:nvGrpSpPr>
            <p:cNvPr id="3" name="Google Shape;1214;p54">
              <a:extLst>
                <a:ext uri="{FF2B5EF4-FFF2-40B4-BE49-F238E27FC236}">
                  <a16:creationId xmlns:a16="http://schemas.microsoft.com/office/drawing/2014/main" id="{C2A95804-9BB9-B659-8A12-3A680CE7D60B}"/>
                </a:ext>
              </a:extLst>
            </p:cNvPr>
            <p:cNvGrpSpPr/>
            <p:nvPr/>
          </p:nvGrpSpPr>
          <p:grpSpPr>
            <a:xfrm>
              <a:off x="6205725" y="1439450"/>
              <a:ext cx="1549946" cy="1160690"/>
              <a:chOff x="4495450" y="5402775"/>
              <a:chExt cx="1549946" cy="1160690"/>
            </a:xfrm>
          </p:grpSpPr>
          <p:sp>
            <p:nvSpPr>
              <p:cNvPr id="5" name="Google Shape;1215;p54">
                <a:extLst>
                  <a:ext uri="{FF2B5EF4-FFF2-40B4-BE49-F238E27FC236}">
                    <a16:creationId xmlns:a16="http://schemas.microsoft.com/office/drawing/2014/main" id="{05C71B16-A361-0557-C8DA-CD4A745B2897}"/>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6;p54">
                <a:extLst>
                  <a:ext uri="{FF2B5EF4-FFF2-40B4-BE49-F238E27FC236}">
                    <a16:creationId xmlns:a16="http://schemas.microsoft.com/office/drawing/2014/main" id="{664C0522-E7C2-6778-4ABB-188A8DDEE524}"/>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7;p54">
                <a:extLst>
                  <a:ext uri="{FF2B5EF4-FFF2-40B4-BE49-F238E27FC236}">
                    <a16:creationId xmlns:a16="http://schemas.microsoft.com/office/drawing/2014/main" id="{8D8178D6-AF83-948B-A8E2-CD8DE928FFCA}"/>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8;p54">
                <a:extLst>
                  <a:ext uri="{FF2B5EF4-FFF2-40B4-BE49-F238E27FC236}">
                    <a16:creationId xmlns:a16="http://schemas.microsoft.com/office/drawing/2014/main" id="{663AE3D2-5042-753B-61AC-C04349449A42}"/>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9;p54">
                <a:extLst>
                  <a:ext uri="{FF2B5EF4-FFF2-40B4-BE49-F238E27FC236}">
                    <a16:creationId xmlns:a16="http://schemas.microsoft.com/office/drawing/2014/main" id="{24D06477-30C2-9E6A-E7F3-803D2884A071}"/>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p54">
                <a:extLst>
                  <a:ext uri="{FF2B5EF4-FFF2-40B4-BE49-F238E27FC236}">
                    <a16:creationId xmlns:a16="http://schemas.microsoft.com/office/drawing/2014/main" id="{B65FA93E-ADCE-DA59-573D-7492F449F842}"/>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1;p54">
                <a:extLst>
                  <a:ext uri="{FF2B5EF4-FFF2-40B4-BE49-F238E27FC236}">
                    <a16:creationId xmlns:a16="http://schemas.microsoft.com/office/drawing/2014/main" id="{383299C9-3992-053F-2967-866A3C023885}"/>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2;p54">
                <a:extLst>
                  <a:ext uri="{FF2B5EF4-FFF2-40B4-BE49-F238E27FC236}">
                    <a16:creationId xmlns:a16="http://schemas.microsoft.com/office/drawing/2014/main" id="{7A92D697-7B9A-3205-6E37-285E27DD7780}"/>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3;p54">
                <a:extLst>
                  <a:ext uri="{FF2B5EF4-FFF2-40B4-BE49-F238E27FC236}">
                    <a16:creationId xmlns:a16="http://schemas.microsoft.com/office/drawing/2014/main" id="{53C30A4B-9230-A60F-E6C1-F546D71AD37B}"/>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4;p54">
                <a:extLst>
                  <a:ext uri="{FF2B5EF4-FFF2-40B4-BE49-F238E27FC236}">
                    <a16:creationId xmlns:a16="http://schemas.microsoft.com/office/drawing/2014/main" id="{D405FC21-3C70-7203-66B2-00B196C00A4C}"/>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p54">
                <a:extLst>
                  <a:ext uri="{FF2B5EF4-FFF2-40B4-BE49-F238E27FC236}">
                    <a16:creationId xmlns:a16="http://schemas.microsoft.com/office/drawing/2014/main" id="{EA77901B-EB65-3E91-7EC7-18C5A2958C90}"/>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6;p54">
                <a:extLst>
                  <a:ext uri="{FF2B5EF4-FFF2-40B4-BE49-F238E27FC236}">
                    <a16:creationId xmlns:a16="http://schemas.microsoft.com/office/drawing/2014/main" id="{4EF4AC07-4D03-083A-525A-6E097E66BA20}"/>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7;p54">
                <a:extLst>
                  <a:ext uri="{FF2B5EF4-FFF2-40B4-BE49-F238E27FC236}">
                    <a16:creationId xmlns:a16="http://schemas.microsoft.com/office/drawing/2014/main" id="{C2B0BF1D-D310-328D-7884-D388DDB07886}"/>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8;p54">
                <a:extLst>
                  <a:ext uri="{FF2B5EF4-FFF2-40B4-BE49-F238E27FC236}">
                    <a16:creationId xmlns:a16="http://schemas.microsoft.com/office/drawing/2014/main" id="{E8B59DDB-9E9C-74D3-5E3F-137CDEE23AA0}"/>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9;p54">
                <a:extLst>
                  <a:ext uri="{FF2B5EF4-FFF2-40B4-BE49-F238E27FC236}">
                    <a16:creationId xmlns:a16="http://schemas.microsoft.com/office/drawing/2014/main" id="{95714390-D4B0-1B17-F420-B038F8393296}"/>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0;p54">
                <a:extLst>
                  <a:ext uri="{FF2B5EF4-FFF2-40B4-BE49-F238E27FC236}">
                    <a16:creationId xmlns:a16="http://schemas.microsoft.com/office/drawing/2014/main" id="{9A964809-A51B-A78A-1605-E50852EB489A}"/>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1;p54">
                <a:extLst>
                  <a:ext uri="{FF2B5EF4-FFF2-40B4-BE49-F238E27FC236}">
                    <a16:creationId xmlns:a16="http://schemas.microsoft.com/office/drawing/2014/main" id="{A2369172-6B72-7B4C-3661-C10FAE3768DC}"/>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2;p54">
                <a:extLst>
                  <a:ext uri="{FF2B5EF4-FFF2-40B4-BE49-F238E27FC236}">
                    <a16:creationId xmlns:a16="http://schemas.microsoft.com/office/drawing/2014/main" id="{AA224F52-7774-09A6-59A5-2C0856FD7140}"/>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3;p54">
                <a:extLst>
                  <a:ext uri="{FF2B5EF4-FFF2-40B4-BE49-F238E27FC236}">
                    <a16:creationId xmlns:a16="http://schemas.microsoft.com/office/drawing/2014/main" id="{3A6BB90A-F8A9-3C9E-0636-D52C3215B674}"/>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4;p54">
                <a:extLst>
                  <a:ext uri="{FF2B5EF4-FFF2-40B4-BE49-F238E27FC236}">
                    <a16:creationId xmlns:a16="http://schemas.microsoft.com/office/drawing/2014/main" id="{B6EE01F6-387A-FF60-99EC-839A3D0C76E4}"/>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p54">
                <a:extLst>
                  <a:ext uri="{FF2B5EF4-FFF2-40B4-BE49-F238E27FC236}">
                    <a16:creationId xmlns:a16="http://schemas.microsoft.com/office/drawing/2014/main" id="{999BD4DF-2989-11D7-4A2A-F6EE1C059405}"/>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p54">
                <a:extLst>
                  <a:ext uri="{FF2B5EF4-FFF2-40B4-BE49-F238E27FC236}">
                    <a16:creationId xmlns:a16="http://schemas.microsoft.com/office/drawing/2014/main" id="{0AA8C6CC-91E4-1F90-88B2-4C4D442E8332}"/>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7;p54">
                <a:extLst>
                  <a:ext uri="{FF2B5EF4-FFF2-40B4-BE49-F238E27FC236}">
                    <a16:creationId xmlns:a16="http://schemas.microsoft.com/office/drawing/2014/main" id="{BA143ADF-B1FE-108D-A86A-BDC7838748E7}"/>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8;p54">
                <a:extLst>
                  <a:ext uri="{FF2B5EF4-FFF2-40B4-BE49-F238E27FC236}">
                    <a16:creationId xmlns:a16="http://schemas.microsoft.com/office/drawing/2014/main" id="{7C2D460C-D5F8-801E-06E9-9EE1FD6CF8D0}"/>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p54">
                <a:extLst>
                  <a:ext uri="{FF2B5EF4-FFF2-40B4-BE49-F238E27FC236}">
                    <a16:creationId xmlns:a16="http://schemas.microsoft.com/office/drawing/2014/main" id="{6A98D82F-C0DA-5333-BED7-CE1F64EFD5CB}"/>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0;p54">
                <a:extLst>
                  <a:ext uri="{FF2B5EF4-FFF2-40B4-BE49-F238E27FC236}">
                    <a16:creationId xmlns:a16="http://schemas.microsoft.com/office/drawing/2014/main" id="{EFAD9F5A-A803-98CF-353A-BDEA27F8A521}"/>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1;p54">
                <a:extLst>
                  <a:ext uri="{FF2B5EF4-FFF2-40B4-BE49-F238E27FC236}">
                    <a16:creationId xmlns:a16="http://schemas.microsoft.com/office/drawing/2014/main" id="{18CA902B-05A1-6938-CBDA-89A5EB7DCE8F}"/>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2;p54">
                <a:extLst>
                  <a:ext uri="{FF2B5EF4-FFF2-40B4-BE49-F238E27FC236}">
                    <a16:creationId xmlns:a16="http://schemas.microsoft.com/office/drawing/2014/main" id="{0CB793FB-CDAD-B4A5-74FA-3DE290DACFD8}"/>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3;p54">
                <a:extLst>
                  <a:ext uri="{FF2B5EF4-FFF2-40B4-BE49-F238E27FC236}">
                    <a16:creationId xmlns:a16="http://schemas.microsoft.com/office/drawing/2014/main" id="{848651B9-1123-A604-0F95-4CBCA5649726}"/>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4;p54">
                <a:extLst>
                  <a:ext uri="{FF2B5EF4-FFF2-40B4-BE49-F238E27FC236}">
                    <a16:creationId xmlns:a16="http://schemas.microsoft.com/office/drawing/2014/main" id="{96E3C3D4-E9A7-2AC9-975E-03D97F65058C}"/>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5;p54">
                <a:extLst>
                  <a:ext uri="{FF2B5EF4-FFF2-40B4-BE49-F238E27FC236}">
                    <a16:creationId xmlns:a16="http://schemas.microsoft.com/office/drawing/2014/main" id="{F0989E11-60DD-0392-A174-C41347D46034}"/>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6;p54">
                <a:extLst>
                  <a:ext uri="{FF2B5EF4-FFF2-40B4-BE49-F238E27FC236}">
                    <a16:creationId xmlns:a16="http://schemas.microsoft.com/office/drawing/2014/main" id="{BF4861B4-2826-85F8-C43B-7EBA931B2C56}"/>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p54">
                <a:extLst>
                  <a:ext uri="{FF2B5EF4-FFF2-40B4-BE49-F238E27FC236}">
                    <a16:creationId xmlns:a16="http://schemas.microsoft.com/office/drawing/2014/main" id="{1E14CF28-2D35-A0CA-F2B9-C98FE246E329}"/>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8;p54">
                <a:extLst>
                  <a:ext uri="{FF2B5EF4-FFF2-40B4-BE49-F238E27FC236}">
                    <a16:creationId xmlns:a16="http://schemas.microsoft.com/office/drawing/2014/main" id="{9038F22A-114A-9F20-AB1C-2C449A2D1CE3}"/>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9;p54">
                <a:extLst>
                  <a:ext uri="{FF2B5EF4-FFF2-40B4-BE49-F238E27FC236}">
                    <a16:creationId xmlns:a16="http://schemas.microsoft.com/office/drawing/2014/main" id="{1210ACDA-A155-1123-B87A-AD3DA01E7881}"/>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0;p54">
                <a:extLst>
                  <a:ext uri="{FF2B5EF4-FFF2-40B4-BE49-F238E27FC236}">
                    <a16:creationId xmlns:a16="http://schemas.microsoft.com/office/drawing/2014/main" id="{847A071D-3286-591A-F895-D1CBA9D96E04}"/>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1;p54">
                <a:extLst>
                  <a:ext uri="{FF2B5EF4-FFF2-40B4-BE49-F238E27FC236}">
                    <a16:creationId xmlns:a16="http://schemas.microsoft.com/office/drawing/2014/main" id="{A25E2908-53D3-1252-444D-A1F570D43B3B}"/>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2;p54">
                <a:extLst>
                  <a:ext uri="{FF2B5EF4-FFF2-40B4-BE49-F238E27FC236}">
                    <a16:creationId xmlns:a16="http://schemas.microsoft.com/office/drawing/2014/main" id="{F8169803-47F9-8D74-4F3D-6804ACD97648}"/>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3;p54">
                <a:extLst>
                  <a:ext uri="{FF2B5EF4-FFF2-40B4-BE49-F238E27FC236}">
                    <a16:creationId xmlns:a16="http://schemas.microsoft.com/office/drawing/2014/main" id="{7133FE46-C9E8-489D-5D3B-0A67826D4261}"/>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p54">
                <a:extLst>
                  <a:ext uri="{FF2B5EF4-FFF2-40B4-BE49-F238E27FC236}">
                    <a16:creationId xmlns:a16="http://schemas.microsoft.com/office/drawing/2014/main" id="{3C99C51E-E75A-CF99-2735-2DBD0AACDE77}"/>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5;p54">
                <a:extLst>
                  <a:ext uri="{FF2B5EF4-FFF2-40B4-BE49-F238E27FC236}">
                    <a16:creationId xmlns:a16="http://schemas.microsoft.com/office/drawing/2014/main" id="{7B9DB35B-64BC-2B85-4BD4-8C59CF75865F}"/>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256;p54">
              <a:extLst>
                <a:ext uri="{FF2B5EF4-FFF2-40B4-BE49-F238E27FC236}">
                  <a16:creationId xmlns:a16="http://schemas.microsoft.com/office/drawing/2014/main" id="{F867B88E-5EF7-5E38-FF5C-766F8F23CA10}"/>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0985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CH5: HEAD &amp; </a:t>
            </a:r>
            <a:r>
              <a:rPr lang="en-US" dirty="0" err="1"/>
              <a:t>Reflog</a:t>
            </a:r>
            <a:r>
              <a:rPr lang="en-US" dirty="0"/>
              <a:t> )</a:t>
            </a:r>
          </a:p>
        </p:txBody>
      </p:sp>
      <p:sp>
        <p:nvSpPr>
          <p:cNvPr id="772" name="Google Shape;772;p44"/>
          <p:cNvSpPr txBox="1">
            <a:spLocks noGrp="1"/>
          </p:cNvSpPr>
          <p:nvPr>
            <p:ph type="title"/>
          </p:nvPr>
        </p:nvSpPr>
        <p:spPr>
          <a:xfrm>
            <a:off x="550777" y="780413"/>
            <a:ext cx="2246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Git </a:t>
            </a:r>
            <a:r>
              <a:rPr lang="en-US" sz="4400" dirty="0" err="1"/>
              <a:t>Reflog</a:t>
            </a:r>
            <a:endParaRPr sz="4400" dirty="0"/>
          </a:p>
        </p:txBody>
      </p:sp>
      <p:sp>
        <p:nvSpPr>
          <p:cNvPr id="773" name="Google Shape;773;p44"/>
          <p:cNvSpPr txBox="1"/>
          <p:nvPr/>
        </p:nvSpPr>
        <p:spPr>
          <a:xfrm>
            <a:off x="4082428" y="1658709"/>
            <a:ext cx="3589237" cy="882263"/>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 sz="1600" dirty="0">
                <a:solidFill>
                  <a:schemeClr val="dk1"/>
                </a:solidFill>
                <a:latin typeface="Tomorrow"/>
                <a:ea typeface="Tomorrow"/>
                <a:cs typeface="Tomorrow"/>
                <a:sym typeface="Tomorrow"/>
              </a:rPr>
              <a:t>Git stores the full history of HEAD’s movements.</a:t>
            </a:r>
            <a:endParaRPr sz="1600" dirty="0">
              <a:solidFill>
                <a:schemeClr val="dk1"/>
              </a:solidFill>
              <a:latin typeface="Tomorrow"/>
              <a:ea typeface="Tomorrow"/>
              <a:cs typeface="Tomorrow"/>
              <a:sym typeface="Tomorrow"/>
            </a:endParaRPr>
          </a:p>
        </p:txBody>
      </p:sp>
      <p:sp>
        <p:nvSpPr>
          <p:cNvPr id="775" name="Google Shape;775;p44"/>
          <p:cNvSpPr txBox="1"/>
          <p:nvPr/>
        </p:nvSpPr>
        <p:spPr>
          <a:xfrm>
            <a:off x="4082428" y="2340917"/>
            <a:ext cx="3742180" cy="1374705"/>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1600"/>
              </a:spcAft>
              <a:buNone/>
            </a:pPr>
            <a:r>
              <a:rPr lang="en" sz="1600" dirty="0">
                <a:solidFill>
                  <a:schemeClr val="dk1"/>
                </a:solidFill>
                <a:latin typeface="Tomorrow"/>
                <a:ea typeface="Tomorrow"/>
                <a:cs typeface="Tomorrow"/>
                <a:sym typeface="Tomorrow"/>
              </a:rPr>
              <a:t>When you switch from branch to branch or make new commits, it records it. Commits are stored as SHAs.</a:t>
            </a:r>
            <a:endParaRPr sz="1600" dirty="0">
              <a:solidFill>
                <a:schemeClr val="dk1"/>
              </a:solidFill>
              <a:latin typeface="Tomorrow"/>
              <a:ea typeface="Tomorrow"/>
              <a:cs typeface="Tomorrow"/>
              <a:sym typeface="Tomorrow"/>
            </a:endParaRPr>
          </a:p>
        </p:txBody>
      </p:sp>
      <p:sp>
        <p:nvSpPr>
          <p:cNvPr id="777" name="Google Shape;777;p44"/>
          <p:cNvSpPr txBox="1"/>
          <p:nvPr/>
        </p:nvSpPr>
        <p:spPr>
          <a:xfrm>
            <a:off x="4082428" y="3610753"/>
            <a:ext cx="3589237" cy="677078"/>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600" dirty="0">
                <a:solidFill>
                  <a:schemeClr val="dk1"/>
                </a:solidFill>
                <a:latin typeface="Tomorrow"/>
                <a:ea typeface="Tomorrow"/>
                <a:cs typeface="Tomorrow"/>
                <a:sym typeface="Tomorrow"/>
              </a:rPr>
              <a:t>Everything is recorded, all the way back to </a:t>
            </a:r>
            <a:r>
              <a:rPr lang="en" sz="1600" i="1" dirty="0">
                <a:solidFill>
                  <a:schemeClr val="dk1"/>
                </a:solidFill>
                <a:latin typeface="Tomorrow"/>
                <a:ea typeface="Tomorrow"/>
                <a:cs typeface="Tomorrow"/>
                <a:sym typeface="Tomorrow"/>
              </a:rPr>
              <a:t>git init</a:t>
            </a:r>
            <a:r>
              <a:rPr lang="en" sz="1600" dirty="0">
                <a:solidFill>
                  <a:schemeClr val="dk1"/>
                </a:solidFill>
                <a:latin typeface="Tomorrow"/>
                <a:ea typeface="Tomorrow"/>
                <a:cs typeface="Tomorrow"/>
                <a:sym typeface="Tomorrow"/>
              </a:rPr>
              <a:t>!</a:t>
            </a:r>
            <a:endParaRPr sz="1600" dirty="0">
              <a:solidFill>
                <a:schemeClr val="dk1"/>
              </a:solidFill>
              <a:latin typeface="Tomorrow"/>
              <a:ea typeface="Tomorrow"/>
              <a:cs typeface="Tomorrow"/>
              <a:sym typeface="Tomorrow"/>
            </a:endParaRPr>
          </a:p>
        </p:txBody>
      </p:sp>
      <p:cxnSp>
        <p:nvCxnSpPr>
          <p:cNvPr id="779" name="Google Shape;779;p44"/>
          <p:cNvCxnSpPr>
            <a:cxnSpLocks/>
            <a:stCxn id="772" idx="3"/>
            <a:endCxn id="780" idx="3"/>
          </p:cNvCxnSpPr>
          <p:nvPr/>
        </p:nvCxnSpPr>
        <p:spPr>
          <a:xfrm>
            <a:off x="2796877" y="1066763"/>
            <a:ext cx="734341" cy="670631"/>
          </a:xfrm>
          <a:prstGeom prst="bentConnector2">
            <a:avLst/>
          </a:prstGeom>
          <a:noFill/>
          <a:ln w="19050" cap="flat" cmpd="sng">
            <a:solidFill>
              <a:schemeClr val="dk1"/>
            </a:solidFill>
            <a:prstDash val="solid"/>
            <a:round/>
            <a:headEnd type="none" w="med" len="med"/>
            <a:tailEnd type="none" w="med" len="med"/>
          </a:ln>
        </p:spPr>
      </p:cxnSp>
      <p:sp>
        <p:nvSpPr>
          <p:cNvPr id="781" name="Google Shape;781;p44"/>
          <p:cNvSpPr/>
          <p:nvPr/>
        </p:nvSpPr>
        <p:spPr>
          <a:xfrm>
            <a:off x="3206468" y="2667469"/>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02</a:t>
            </a:r>
            <a:endParaRPr/>
          </a:p>
        </p:txBody>
      </p:sp>
      <p:cxnSp>
        <p:nvCxnSpPr>
          <p:cNvPr id="782" name="Google Shape;782;p44"/>
          <p:cNvCxnSpPr>
            <a:stCxn id="781" idx="1"/>
            <a:endCxn id="783" idx="3"/>
          </p:cNvCxnSpPr>
          <p:nvPr/>
        </p:nvCxnSpPr>
        <p:spPr>
          <a:xfrm>
            <a:off x="3531218" y="3283069"/>
            <a:ext cx="0" cy="314400"/>
          </a:xfrm>
          <a:prstGeom prst="straightConnector1">
            <a:avLst/>
          </a:prstGeom>
          <a:noFill/>
          <a:ln w="19050" cap="flat" cmpd="sng">
            <a:solidFill>
              <a:schemeClr val="dk1"/>
            </a:solidFill>
            <a:prstDash val="solid"/>
            <a:round/>
            <a:headEnd type="none" w="med" len="med"/>
            <a:tailEnd type="none" w="med" len="med"/>
          </a:ln>
        </p:spPr>
      </p:cxnSp>
      <p:sp>
        <p:nvSpPr>
          <p:cNvPr id="783" name="Google Shape;783;p44"/>
          <p:cNvSpPr/>
          <p:nvPr/>
        </p:nvSpPr>
        <p:spPr>
          <a:xfrm>
            <a:off x="3206468" y="3597544"/>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2"/>
                </a:solidFill>
                <a:latin typeface="Jockey One"/>
                <a:ea typeface="Jockey One"/>
                <a:cs typeface="Jockey One"/>
                <a:sym typeface="Jockey One"/>
              </a:rPr>
              <a:t>03</a:t>
            </a:r>
            <a:endParaRPr/>
          </a:p>
        </p:txBody>
      </p:sp>
      <p:sp>
        <p:nvSpPr>
          <p:cNvPr id="780" name="Google Shape;780;p44"/>
          <p:cNvSpPr/>
          <p:nvPr/>
        </p:nvSpPr>
        <p:spPr>
          <a:xfrm>
            <a:off x="3206468" y="1737394"/>
            <a:ext cx="649500" cy="615600"/>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dk2"/>
                </a:solidFill>
                <a:latin typeface="Jockey One"/>
                <a:ea typeface="Jockey One"/>
                <a:cs typeface="Jockey One"/>
                <a:sym typeface="Jockey One"/>
              </a:rPr>
              <a:t>01</a:t>
            </a:r>
            <a:endParaRPr dirty="0"/>
          </a:p>
        </p:txBody>
      </p:sp>
      <p:cxnSp>
        <p:nvCxnSpPr>
          <p:cNvPr id="784" name="Google Shape;784;p44"/>
          <p:cNvCxnSpPr>
            <a:stCxn id="780" idx="1"/>
            <a:endCxn id="781" idx="3"/>
          </p:cNvCxnSpPr>
          <p:nvPr/>
        </p:nvCxnSpPr>
        <p:spPr>
          <a:xfrm>
            <a:off x="3531218" y="2352994"/>
            <a:ext cx="0" cy="314400"/>
          </a:xfrm>
          <a:prstGeom prst="straightConnector1">
            <a:avLst/>
          </a:prstGeom>
          <a:noFill/>
          <a:ln w="19050" cap="flat" cmpd="sng">
            <a:solidFill>
              <a:schemeClr val="dk1"/>
            </a:solidFill>
            <a:prstDash val="solid"/>
            <a:round/>
            <a:headEnd type="none" w="med" len="med"/>
            <a:tailEnd type="none" w="med" len="med"/>
          </a:ln>
        </p:spPr>
      </p:cxnSp>
      <p:grpSp>
        <p:nvGrpSpPr>
          <p:cNvPr id="2" name="Google Shape;1213;p54">
            <a:extLst>
              <a:ext uri="{FF2B5EF4-FFF2-40B4-BE49-F238E27FC236}">
                <a16:creationId xmlns:a16="http://schemas.microsoft.com/office/drawing/2014/main" id="{9E96FD38-E3BF-F660-D3CA-6A50C2D06F56}"/>
              </a:ext>
            </a:extLst>
          </p:cNvPr>
          <p:cNvGrpSpPr/>
          <p:nvPr/>
        </p:nvGrpSpPr>
        <p:grpSpPr>
          <a:xfrm>
            <a:off x="898854" y="2394924"/>
            <a:ext cx="1549946" cy="1160690"/>
            <a:chOff x="6205725" y="1439450"/>
            <a:chExt cx="1549946" cy="1160690"/>
          </a:xfrm>
        </p:grpSpPr>
        <p:grpSp>
          <p:nvGrpSpPr>
            <p:cNvPr id="3" name="Google Shape;1214;p54">
              <a:extLst>
                <a:ext uri="{FF2B5EF4-FFF2-40B4-BE49-F238E27FC236}">
                  <a16:creationId xmlns:a16="http://schemas.microsoft.com/office/drawing/2014/main" id="{3F24329C-1515-FB0C-4C2F-D156EA0484F6}"/>
                </a:ext>
              </a:extLst>
            </p:cNvPr>
            <p:cNvGrpSpPr/>
            <p:nvPr/>
          </p:nvGrpSpPr>
          <p:grpSpPr>
            <a:xfrm>
              <a:off x="6205725" y="1439450"/>
              <a:ext cx="1549946" cy="1160690"/>
              <a:chOff x="4495450" y="5402775"/>
              <a:chExt cx="1549946" cy="1160690"/>
            </a:xfrm>
          </p:grpSpPr>
          <p:sp>
            <p:nvSpPr>
              <p:cNvPr id="5" name="Google Shape;1215;p54">
                <a:extLst>
                  <a:ext uri="{FF2B5EF4-FFF2-40B4-BE49-F238E27FC236}">
                    <a16:creationId xmlns:a16="http://schemas.microsoft.com/office/drawing/2014/main" id="{7BFA4F23-36D1-0580-365C-BAFD9EE64DD2}"/>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6;p54">
                <a:extLst>
                  <a:ext uri="{FF2B5EF4-FFF2-40B4-BE49-F238E27FC236}">
                    <a16:creationId xmlns:a16="http://schemas.microsoft.com/office/drawing/2014/main" id="{F368A608-69BC-4AF7-2B39-E6D8B178EFD5}"/>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7;p54">
                <a:extLst>
                  <a:ext uri="{FF2B5EF4-FFF2-40B4-BE49-F238E27FC236}">
                    <a16:creationId xmlns:a16="http://schemas.microsoft.com/office/drawing/2014/main" id="{45A23CC5-1F95-59D4-E070-363186489610}"/>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8;p54">
                <a:extLst>
                  <a:ext uri="{FF2B5EF4-FFF2-40B4-BE49-F238E27FC236}">
                    <a16:creationId xmlns:a16="http://schemas.microsoft.com/office/drawing/2014/main" id="{9E52F708-9093-6D64-F706-374A0FC92F7E}"/>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9;p54">
                <a:extLst>
                  <a:ext uri="{FF2B5EF4-FFF2-40B4-BE49-F238E27FC236}">
                    <a16:creationId xmlns:a16="http://schemas.microsoft.com/office/drawing/2014/main" id="{49C602EA-5BEE-B9B4-BF10-86C0EE79BC16}"/>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p54">
                <a:extLst>
                  <a:ext uri="{FF2B5EF4-FFF2-40B4-BE49-F238E27FC236}">
                    <a16:creationId xmlns:a16="http://schemas.microsoft.com/office/drawing/2014/main" id="{188431BE-834F-D83F-4FD8-F6F99574A06B}"/>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1;p54">
                <a:extLst>
                  <a:ext uri="{FF2B5EF4-FFF2-40B4-BE49-F238E27FC236}">
                    <a16:creationId xmlns:a16="http://schemas.microsoft.com/office/drawing/2014/main" id="{321CA8E3-416D-B3EF-3FAA-AA0878E08067}"/>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2;p54">
                <a:extLst>
                  <a:ext uri="{FF2B5EF4-FFF2-40B4-BE49-F238E27FC236}">
                    <a16:creationId xmlns:a16="http://schemas.microsoft.com/office/drawing/2014/main" id="{2C53EAB7-DAEE-03B5-60B9-B1DF90E7A32C}"/>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3;p54">
                <a:extLst>
                  <a:ext uri="{FF2B5EF4-FFF2-40B4-BE49-F238E27FC236}">
                    <a16:creationId xmlns:a16="http://schemas.microsoft.com/office/drawing/2014/main" id="{6EA40755-4D87-9E32-102D-1F3510B72F68}"/>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4;p54">
                <a:extLst>
                  <a:ext uri="{FF2B5EF4-FFF2-40B4-BE49-F238E27FC236}">
                    <a16:creationId xmlns:a16="http://schemas.microsoft.com/office/drawing/2014/main" id="{998C5305-43DF-3722-97E0-2C6A5A88EA5D}"/>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p54">
                <a:extLst>
                  <a:ext uri="{FF2B5EF4-FFF2-40B4-BE49-F238E27FC236}">
                    <a16:creationId xmlns:a16="http://schemas.microsoft.com/office/drawing/2014/main" id="{28DB9F6B-1D9E-A01B-1541-37E0D8759951}"/>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6;p54">
                <a:extLst>
                  <a:ext uri="{FF2B5EF4-FFF2-40B4-BE49-F238E27FC236}">
                    <a16:creationId xmlns:a16="http://schemas.microsoft.com/office/drawing/2014/main" id="{F5B03E30-9BC4-55D6-4AE0-41E829EC144F}"/>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7;p54">
                <a:extLst>
                  <a:ext uri="{FF2B5EF4-FFF2-40B4-BE49-F238E27FC236}">
                    <a16:creationId xmlns:a16="http://schemas.microsoft.com/office/drawing/2014/main" id="{87D4BE09-EBDD-64E8-ABAC-6740D3C1A1AA}"/>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8;p54">
                <a:extLst>
                  <a:ext uri="{FF2B5EF4-FFF2-40B4-BE49-F238E27FC236}">
                    <a16:creationId xmlns:a16="http://schemas.microsoft.com/office/drawing/2014/main" id="{651B900E-1E67-2BB5-90BB-4459B2708188}"/>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9;p54">
                <a:extLst>
                  <a:ext uri="{FF2B5EF4-FFF2-40B4-BE49-F238E27FC236}">
                    <a16:creationId xmlns:a16="http://schemas.microsoft.com/office/drawing/2014/main" id="{2D0518E2-00FB-7733-9918-E425930749D3}"/>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0;p54">
                <a:extLst>
                  <a:ext uri="{FF2B5EF4-FFF2-40B4-BE49-F238E27FC236}">
                    <a16:creationId xmlns:a16="http://schemas.microsoft.com/office/drawing/2014/main" id="{38C9B131-28B0-4538-EF0C-FF3405DB9557}"/>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1;p54">
                <a:extLst>
                  <a:ext uri="{FF2B5EF4-FFF2-40B4-BE49-F238E27FC236}">
                    <a16:creationId xmlns:a16="http://schemas.microsoft.com/office/drawing/2014/main" id="{483EE3AA-6F2F-28F9-0BD7-7425B345F72E}"/>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2;p54">
                <a:extLst>
                  <a:ext uri="{FF2B5EF4-FFF2-40B4-BE49-F238E27FC236}">
                    <a16:creationId xmlns:a16="http://schemas.microsoft.com/office/drawing/2014/main" id="{E936C789-4D84-7716-7BBB-B228FC192640}"/>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3;p54">
                <a:extLst>
                  <a:ext uri="{FF2B5EF4-FFF2-40B4-BE49-F238E27FC236}">
                    <a16:creationId xmlns:a16="http://schemas.microsoft.com/office/drawing/2014/main" id="{EBCE9162-C272-A73F-2242-6732626DFC93}"/>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4;p54">
                <a:extLst>
                  <a:ext uri="{FF2B5EF4-FFF2-40B4-BE49-F238E27FC236}">
                    <a16:creationId xmlns:a16="http://schemas.microsoft.com/office/drawing/2014/main" id="{3F16C2AC-D1E8-5070-4129-B56F56207171}"/>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p54">
                <a:extLst>
                  <a:ext uri="{FF2B5EF4-FFF2-40B4-BE49-F238E27FC236}">
                    <a16:creationId xmlns:a16="http://schemas.microsoft.com/office/drawing/2014/main" id="{DE55A8B3-214B-C627-3097-56F64FFC72EB}"/>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p54">
                <a:extLst>
                  <a:ext uri="{FF2B5EF4-FFF2-40B4-BE49-F238E27FC236}">
                    <a16:creationId xmlns:a16="http://schemas.microsoft.com/office/drawing/2014/main" id="{C1C49655-B24C-C3E6-2F65-50CF56BCA207}"/>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7;p54">
                <a:extLst>
                  <a:ext uri="{FF2B5EF4-FFF2-40B4-BE49-F238E27FC236}">
                    <a16:creationId xmlns:a16="http://schemas.microsoft.com/office/drawing/2014/main" id="{DAB27041-275D-0DB4-C884-4EA6ED5D34ED}"/>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8;p54">
                <a:extLst>
                  <a:ext uri="{FF2B5EF4-FFF2-40B4-BE49-F238E27FC236}">
                    <a16:creationId xmlns:a16="http://schemas.microsoft.com/office/drawing/2014/main" id="{982AD7FF-8D73-F012-125E-CB2C1FC69BB1}"/>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p54">
                <a:extLst>
                  <a:ext uri="{FF2B5EF4-FFF2-40B4-BE49-F238E27FC236}">
                    <a16:creationId xmlns:a16="http://schemas.microsoft.com/office/drawing/2014/main" id="{6B18AC48-6906-1200-07DC-46E4061DE321}"/>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0;p54">
                <a:extLst>
                  <a:ext uri="{FF2B5EF4-FFF2-40B4-BE49-F238E27FC236}">
                    <a16:creationId xmlns:a16="http://schemas.microsoft.com/office/drawing/2014/main" id="{C650C10D-27AF-57AA-1495-6526C36465E8}"/>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1;p54">
                <a:extLst>
                  <a:ext uri="{FF2B5EF4-FFF2-40B4-BE49-F238E27FC236}">
                    <a16:creationId xmlns:a16="http://schemas.microsoft.com/office/drawing/2014/main" id="{B7CB688A-6697-6B1D-4595-ADC594FEB736}"/>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2;p54">
                <a:extLst>
                  <a:ext uri="{FF2B5EF4-FFF2-40B4-BE49-F238E27FC236}">
                    <a16:creationId xmlns:a16="http://schemas.microsoft.com/office/drawing/2014/main" id="{E497E6F7-A8BF-F676-56BA-285A83890CF6}"/>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3;p54">
                <a:extLst>
                  <a:ext uri="{FF2B5EF4-FFF2-40B4-BE49-F238E27FC236}">
                    <a16:creationId xmlns:a16="http://schemas.microsoft.com/office/drawing/2014/main" id="{48E2292C-8E85-81A8-2601-941A7F1A0DB6}"/>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4;p54">
                <a:extLst>
                  <a:ext uri="{FF2B5EF4-FFF2-40B4-BE49-F238E27FC236}">
                    <a16:creationId xmlns:a16="http://schemas.microsoft.com/office/drawing/2014/main" id="{636151CD-404D-B384-8AEB-92CE98E927C0}"/>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5;p54">
                <a:extLst>
                  <a:ext uri="{FF2B5EF4-FFF2-40B4-BE49-F238E27FC236}">
                    <a16:creationId xmlns:a16="http://schemas.microsoft.com/office/drawing/2014/main" id="{4DC1877D-AF67-DB59-F020-CC3E3C6B9D3E}"/>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6;p54">
                <a:extLst>
                  <a:ext uri="{FF2B5EF4-FFF2-40B4-BE49-F238E27FC236}">
                    <a16:creationId xmlns:a16="http://schemas.microsoft.com/office/drawing/2014/main" id="{403FF138-B0E4-2DDD-BA2B-84B5521871E8}"/>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p54">
                <a:extLst>
                  <a:ext uri="{FF2B5EF4-FFF2-40B4-BE49-F238E27FC236}">
                    <a16:creationId xmlns:a16="http://schemas.microsoft.com/office/drawing/2014/main" id="{DE2A9B18-94EA-5DCC-C130-3A697E20E77D}"/>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8;p54">
                <a:extLst>
                  <a:ext uri="{FF2B5EF4-FFF2-40B4-BE49-F238E27FC236}">
                    <a16:creationId xmlns:a16="http://schemas.microsoft.com/office/drawing/2014/main" id="{1FA51DF9-185A-1C5F-877D-A31F69829068}"/>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9;p54">
                <a:extLst>
                  <a:ext uri="{FF2B5EF4-FFF2-40B4-BE49-F238E27FC236}">
                    <a16:creationId xmlns:a16="http://schemas.microsoft.com/office/drawing/2014/main" id="{F525BA0A-4491-73AA-4416-290F9F173379}"/>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0;p54">
                <a:extLst>
                  <a:ext uri="{FF2B5EF4-FFF2-40B4-BE49-F238E27FC236}">
                    <a16:creationId xmlns:a16="http://schemas.microsoft.com/office/drawing/2014/main" id="{1DF93793-E15E-C244-CE17-D718EA3A2949}"/>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1;p54">
                <a:extLst>
                  <a:ext uri="{FF2B5EF4-FFF2-40B4-BE49-F238E27FC236}">
                    <a16:creationId xmlns:a16="http://schemas.microsoft.com/office/drawing/2014/main" id="{C22F572D-D31A-F541-4A6F-A5B351FDDF3B}"/>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2;p54">
                <a:extLst>
                  <a:ext uri="{FF2B5EF4-FFF2-40B4-BE49-F238E27FC236}">
                    <a16:creationId xmlns:a16="http://schemas.microsoft.com/office/drawing/2014/main" id="{4BC3DD39-57F8-30A0-183A-5569EF6005D0}"/>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3;p54">
                <a:extLst>
                  <a:ext uri="{FF2B5EF4-FFF2-40B4-BE49-F238E27FC236}">
                    <a16:creationId xmlns:a16="http://schemas.microsoft.com/office/drawing/2014/main" id="{2F135001-B74E-62BD-2335-8F1680F51DC4}"/>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p54">
                <a:extLst>
                  <a:ext uri="{FF2B5EF4-FFF2-40B4-BE49-F238E27FC236}">
                    <a16:creationId xmlns:a16="http://schemas.microsoft.com/office/drawing/2014/main" id="{0A5B845A-E76D-2D74-8956-5CBFB1AAE8CB}"/>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5;p54">
                <a:extLst>
                  <a:ext uri="{FF2B5EF4-FFF2-40B4-BE49-F238E27FC236}">
                    <a16:creationId xmlns:a16="http://schemas.microsoft.com/office/drawing/2014/main" id="{BA84B7DC-777A-CEA8-1CC6-4C49F60EAF26}"/>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256;p54">
              <a:extLst>
                <a:ext uri="{FF2B5EF4-FFF2-40B4-BE49-F238E27FC236}">
                  <a16:creationId xmlns:a16="http://schemas.microsoft.com/office/drawing/2014/main" id="{FB1965D2-0DB3-AA18-8812-93D970E500A1}"/>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592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CH5. HEAD &amp; </a:t>
            </a:r>
            <a:r>
              <a:rPr lang="en-US" dirty="0" err="1"/>
              <a:t>Reflog</a:t>
            </a:r>
            <a:endParaRPr lang="en-US" dirty="0"/>
          </a:p>
        </p:txBody>
      </p:sp>
      <p:sp>
        <p:nvSpPr>
          <p:cNvPr id="632" name="Google Shape;632;p40"/>
          <p:cNvSpPr/>
          <p:nvPr/>
        </p:nvSpPr>
        <p:spPr>
          <a:xfrm>
            <a:off x="1836320" y="1859399"/>
            <a:ext cx="5481650" cy="2252675"/>
          </a:xfrm>
          <a:custGeom>
            <a:avLst/>
            <a:gdLst/>
            <a:ahLst/>
            <a:cxnLst/>
            <a:rect l="l" t="t" r="r" b="b"/>
            <a:pathLst>
              <a:path w="219266" h="90107" extrusionOk="0">
                <a:moveTo>
                  <a:pt x="37719" y="0"/>
                </a:moveTo>
                <a:lnTo>
                  <a:pt x="219266" y="0"/>
                </a:lnTo>
                <a:lnTo>
                  <a:pt x="219266" y="90107"/>
                </a:lnTo>
                <a:lnTo>
                  <a:pt x="0" y="90107"/>
                </a:lnTo>
                <a:lnTo>
                  <a:pt x="0" y="11621"/>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635" name="Google Shape;635;p40"/>
          <p:cNvSpPr txBox="1">
            <a:spLocks noGrp="1"/>
          </p:cNvSpPr>
          <p:nvPr>
            <p:ph type="title"/>
          </p:nvPr>
        </p:nvSpPr>
        <p:spPr>
          <a:xfrm>
            <a:off x="2002649" y="2150837"/>
            <a:ext cx="5190495" cy="18011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bg2"/>
                </a:solidFill>
              </a:rPr>
              <a:t>How can git reflog be a powerful feature?</a:t>
            </a:r>
            <a:endParaRPr sz="4000" dirty="0">
              <a:solidFill>
                <a:schemeClr val="bg2"/>
              </a:solidFill>
            </a:endParaRPr>
          </a:p>
        </p:txBody>
      </p:sp>
      <p:grpSp>
        <p:nvGrpSpPr>
          <p:cNvPr id="2" name="Google Shape;1213;p54">
            <a:extLst>
              <a:ext uri="{FF2B5EF4-FFF2-40B4-BE49-F238E27FC236}">
                <a16:creationId xmlns:a16="http://schemas.microsoft.com/office/drawing/2014/main" id="{C91CF0C7-C32C-CC70-D80A-D8F9A5AE592E}"/>
              </a:ext>
            </a:extLst>
          </p:cNvPr>
          <p:cNvGrpSpPr/>
          <p:nvPr/>
        </p:nvGrpSpPr>
        <p:grpSpPr>
          <a:xfrm rot="20290554">
            <a:off x="1227676" y="1277935"/>
            <a:ext cx="1549946" cy="1160690"/>
            <a:chOff x="6205725" y="1439450"/>
            <a:chExt cx="1549946" cy="1160690"/>
          </a:xfrm>
        </p:grpSpPr>
        <p:grpSp>
          <p:nvGrpSpPr>
            <p:cNvPr id="3" name="Google Shape;1214;p54">
              <a:extLst>
                <a:ext uri="{FF2B5EF4-FFF2-40B4-BE49-F238E27FC236}">
                  <a16:creationId xmlns:a16="http://schemas.microsoft.com/office/drawing/2014/main" id="{88B2C765-9CA0-A24E-ED1E-3BC48462EE7D}"/>
                </a:ext>
              </a:extLst>
            </p:cNvPr>
            <p:cNvGrpSpPr/>
            <p:nvPr/>
          </p:nvGrpSpPr>
          <p:grpSpPr>
            <a:xfrm>
              <a:off x="6205725" y="1439450"/>
              <a:ext cx="1549946" cy="1160690"/>
              <a:chOff x="4495450" y="5402775"/>
              <a:chExt cx="1549946" cy="1160690"/>
            </a:xfrm>
          </p:grpSpPr>
          <p:sp>
            <p:nvSpPr>
              <p:cNvPr id="5" name="Google Shape;1215;p54">
                <a:extLst>
                  <a:ext uri="{FF2B5EF4-FFF2-40B4-BE49-F238E27FC236}">
                    <a16:creationId xmlns:a16="http://schemas.microsoft.com/office/drawing/2014/main" id="{6EF8F667-5F0F-26D5-DE82-C4BA7FCAB564}"/>
                  </a:ext>
                </a:extLst>
              </p:cNvPr>
              <p:cNvSpPr/>
              <p:nvPr/>
            </p:nvSpPr>
            <p:spPr>
              <a:xfrm>
                <a:off x="5293243" y="5561944"/>
                <a:ext cx="226600" cy="448378"/>
              </a:xfrm>
              <a:custGeom>
                <a:avLst/>
                <a:gdLst/>
                <a:ahLst/>
                <a:cxnLst/>
                <a:rect l="l" t="t" r="r" b="b"/>
                <a:pathLst>
                  <a:path w="4886" h="9668" extrusionOk="0">
                    <a:moveTo>
                      <a:pt x="213" y="1"/>
                    </a:moveTo>
                    <a:lnTo>
                      <a:pt x="1" y="1555"/>
                    </a:lnTo>
                    <a:lnTo>
                      <a:pt x="3790" y="9668"/>
                    </a:lnTo>
                    <a:lnTo>
                      <a:pt x="4886" y="8640"/>
                    </a:lnTo>
                    <a:lnTo>
                      <a:pt x="1776" y="918"/>
                    </a:lnTo>
                    <a:lnTo>
                      <a:pt x="21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16;p54">
                <a:extLst>
                  <a:ext uri="{FF2B5EF4-FFF2-40B4-BE49-F238E27FC236}">
                    <a16:creationId xmlns:a16="http://schemas.microsoft.com/office/drawing/2014/main" id="{78F889B2-A8FB-643D-2CD8-2A07EC80D412}"/>
                  </a:ext>
                </a:extLst>
              </p:cNvPr>
              <p:cNvSpPr/>
              <p:nvPr/>
            </p:nvSpPr>
            <p:spPr>
              <a:xfrm>
                <a:off x="5019057" y="5561944"/>
                <a:ext cx="228548" cy="448378"/>
              </a:xfrm>
              <a:custGeom>
                <a:avLst/>
                <a:gdLst/>
                <a:ahLst/>
                <a:cxnLst/>
                <a:rect l="l" t="t" r="r" b="b"/>
                <a:pathLst>
                  <a:path w="4928" h="9668" extrusionOk="0">
                    <a:moveTo>
                      <a:pt x="4673" y="1"/>
                    </a:moveTo>
                    <a:lnTo>
                      <a:pt x="3118" y="918"/>
                    </a:lnTo>
                    <a:lnTo>
                      <a:pt x="1" y="8640"/>
                    </a:lnTo>
                    <a:lnTo>
                      <a:pt x="1139" y="9668"/>
                    </a:lnTo>
                    <a:lnTo>
                      <a:pt x="4928" y="1555"/>
                    </a:lnTo>
                    <a:lnTo>
                      <a:pt x="467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17;p54">
                <a:extLst>
                  <a:ext uri="{FF2B5EF4-FFF2-40B4-BE49-F238E27FC236}">
                    <a16:creationId xmlns:a16="http://schemas.microsoft.com/office/drawing/2014/main" id="{27CB7148-5E52-CE36-21B5-5C132645B8B9}"/>
                  </a:ext>
                </a:extLst>
              </p:cNvPr>
              <p:cNvSpPr/>
              <p:nvPr/>
            </p:nvSpPr>
            <p:spPr>
              <a:xfrm>
                <a:off x="5299968" y="5591487"/>
                <a:ext cx="182078" cy="399171"/>
              </a:xfrm>
              <a:custGeom>
                <a:avLst/>
                <a:gdLst/>
                <a:ahLst/>
                <a:cxnLst/>
                <a:rect l="l" t="t" r="r" b="b"/>
                <a:pathLst>
                  <a:path w="3926" h="8607" extrusionOk="0">
                    <a:moveTo>
                      <a:pt x="0" y="1"/>
                    </a:moveTo>
                    <a:lnTo>
                      <a:pt x="3076" y="8606"/>
                    </a:lnTo>
                    <a:lnTo>
                      <a:pt x="3925" y="7680"/>
                    </a:lnTo>
                    <a:lnTo>
                      <a:pt x="1062" y="536"/>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18;p54">
                <a:extLst>
                  <a:ext uri="{FF2B5EF4-FFF2-40B4-BE49-F238E27FC236}">
                    <a16:creationId xmlns:a16="http://schemas.microsoft.com/office/drawing/2014/main" id="{D33407F7-8F4F-F715-298E-450197D777F1}"/>
                  </a:ext>
                </a:extLst>
              </p:cNvPr>
              <p:cNvSpPr/>
              <p:nvPr/>
            </p:nvSpPr>
            <p:spPr>
              <a:xfrm>
                <a:off x="5056901" y="5591487"/>
                <a:ext cx="182449" cy="399171"/>
              </a:xfrm>
              <a:custGeom>
                <a:avLst/>
                <a:gdLst/>
                <a:ahLst/>
                <a:cxnLst/>
                <a:rect l="l" t="t" r="r" b="b"/>
                <a:pathLst>
                  <a:path w="3934" h="8607" extrusionOk="0">
                    <a:moveTo>
                      <a:pt x="3933" y="1"/>
                    </a:moveTo>
                    <a:lnTo>
                      <a:pt x="2871" y="536"/>
                    </a:lnTo>
                    <a:lnTo>
                      <a:pt x="0" y="7680"/>
                    </a:lnTo>
                    <a:lnTo>
                      <a:pt x="884" y="8606"/>
                    </a:lnTo>
                    <a:lnTo>
                      <a:pt x="3933"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19;p54">
                <a:extLst>
                  <a:ext uri="{FF2B5EF4-FFF2-40B4-BE49-F238E27FC236}">
                    <a16:creationId xmlns:a16="http://schemas.microsoft.com/office/drawing/2014/main" id="{8CA9A93B-5213-7F93-B880-B10258EE7417}"/>
                  </a:ext>
                </a:extLst>
              </p:cNvPr>
              <p:cNvSpPr/>
              <p:nvPr/>
            </p:nvSpPr>
            <p:spPr>
              <a:xfrm>
                <a:off x="5071835" y="5555266"/>
                <a:ext cx="397177" cy="909695"/>
              </a:xfrm>
              <a:custGeom>
                <a:avLst/>
                <a:gdLst/>
                <a:ahLst/>
                <a:cxnLst/>
                <a:rect l="l" t="t" r="r" b="b"/>
                <a:pathLst>
                  <a:path w="8564" h="19615" extrusionOk="0">
                    <a:moveTo>
                      <a:pt x="3858" y="0"/>
                    </a:moveTo>
                    <a:cubicBezTo>
                      <a:pt x="3679" y="0"/>
                      <a:pt x="3501" y="145"/>
                      <a:pt x="3433" y="323"/>
                    </a:cubicBezTo>
                    <a:lnTo>
                      <a:pt x="1" y="9812"/>
                    </a:lnTo>
                    <a:lnTo>
                      <a:pt x="1" y="15894"/>
                    </a:lnTo>
                    <a:lnTo>
                      <a:pt x="1700" y="19046"/>
                    </a:lnTo>
                    <a:cubicBezTo>
                      <a:pt x="1802" y="19190"/>
                      <a:pt x="1912" y="19326"/>
                      <a:pt x="2048" y="19436"/>
                    </a:cubicBezTo>
                    <a:cubicBezTo>
                      <a:pt x="2227" y="19538"/>
                      <a:pt x="2473" y="19615"/>
                      <a:pt x="2728" y="19615"/>
                    </a:cubicBezTo>
                    <a:lnTo>
                      <a:pt x="5837" y="19615"/>
                    </a:lnTo>
                    <a:cubicBezTo>
                      <a:pt x="6049" y="19615"/>
                      <a:pt x="6296" y="19538"/>
                      <a:pt x="6474" y="19436"/>
                    </a:cubicBezTo>
                    <a:cubicBezTo>
                      <a:pt x="6618" y="19326"/>
                      <a:pt x="6763" y="19190"/>
                      <a:pt x="6831" y="19046"/>
                    </a:cubicBezTo>
                    <a:lnTo>
                      <a:pt x="8564" y="15894"/>
                    </a:lnTo>
                    <a:lnTo>
                      <a:pt x="8564" y="9812"/>
                    </a:lnTo>
                    <a:lnTo>
                      <a:pt x="5098" y="323"/>
                    </a:lnTo>
                    <a:cubicBezTo>
                      <a:pt x="5021" y="145"/>
                      <a:pt x="4851" y="0"/>
                      <a:pt x="4673"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20;p54">
                <a:extLst>
                  <a:ext uri="{FF2B5EF4-FFF2-40B4-BE49-F238E27FC236}">
                    <a16:creationId xmlns:a16="http://schemas.microsoft.com/office/drawing/2014/main" id="{4BCE0E6A-3F9E-90F4-AAB0-B8A26FF3263A}"/>
                  </a:ext>
                </a:extLst>
              </p:cNvPr>
              <p:cNvSpPr/>
              <p:nvPr/>
            </p:nvSpPr>
            <p:spPr>
              <a:xfrm>
                <a:off x="5071835" y="5726215"/>
                <a:ext cx="397177" cy="738747"/>
              </a:xfrm>
              <a:custGeom>
                <a:avLst/>
                <a:gdLst/>
                <a:ahLst/>
                <a:cxnLst/>
                <a:rect l="l" t="t" r="r" b="b"/>
                <a:pathLst>
                  <a:path w="8564" h="15929" extrusionOk="0">
                    <a:moveTo>
                      <a:pt x="3679" y="1"/>
                    </a:moveTo>
                    <a:cubicBezTo>
                      <a:pt x="3467" y="1"/>
                      <a:pt x="3322" y="137"/>
                      <a:pt x="3254" y="281"/>
                    </a:cubicBezTo>
                    <a:lnTo>
                      <a:pt x="1946" y="3467"/>
                    </a:lnTo>
                    <a:lnTo>
                      <a:pt x="1946" y="6440"/>
                    </a:lnTo>
                    <a:lnTo>
                      <a:pt x="1" y="12208"/>
                    </a:lnTo>
                    <a:lnTo>
                      <a:pt x="1700" y="15360"/>
                    </a:lnTo>
                    <a:cubicBezTo>
                      <a:pt x="1912" y="15716"/>
                      <a:pt x="2303" y="15929"/>
                      <a:pt x="2728" y="15929"/>
                    </a:cubicBezTo>
                    <a:lnTo>
                      <a:pt x="5837" y="15929"/>
                    </a:lnTo>
                    <a:cubicBezTo>
                      <a:pt x="6228" y="15929"/>
                      <a:pt x="6618" y="15716"/>
                      <a:pt x="6831" y="15360"/>
                    </a:cubicBezTo>
                    <a:lnTo>
                      <a:pt x="8564" y="12208"/>
                    </a:lnTo>
                    <a:lnTo>
                      <a:pt x="6618" y="6440"/>
                    </a:lnTo>
                    <a:lnTo>
                      <a:pt x="6618" y="3467"/>
                    </a:lnTo>
                    <a:lnTo>
                      <a:pt x="5310" y="281"/>
                    </a:lnTo>
                    <a:cubicBezTo>
                      <a:pt x="5234" y="137"/>
                      <a:pt x="5064" y="1"/>
                      <a:pt x="4885" y="1"/>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21;p54">
                <a:extLst>
                  <a:ext uri="{FF2B5EF4-FFF2-40B4-BE49-F238E27FC236}">
                    <a16:creationId xmlns:a16="http://schemas.microsoft.com/office/drawing/2014/main" id="{7FC81D8B-D391-0043-F281-E674CC6BA5CC}"/>
                  </a:ext>
                </a:extLst>
              </p:cNvPr>
              <p:cNvSpPr/>
              <p:nvPr/>
            </p:nvSpPr>
            <p:spPr>
              <a:xfrm>
                <a:off x="5199884" y="5780198"/>
                <a:ext cx="139504" cy="230125"/>
              </a:xfrm>
              <a:custGeom>
                <a:avLst/>
                <a:gdLst/>
                <a:ahLst/>
                <a:cxnLst/>
                <a:rect l="l" t="t" r="r" b="b"/>
                <a:pathLst>
                  <a:path w="3008" h="4962" extrusionOk="0">
                    <a:moveTo>
                      <a:pt x="1097" y="1"/>
                    </a:moveTo>
                    <a:cubicBezTo>
                      <a:pt x="952" y="1"/>
                      <a:pt x="816" y="111"/>
                      <a:pt x="774" y="247"/>
                    </a:cubicBezTo>
                    <a:lnTo>
                      <a:pt x="35" y="2057"/>
                    </a:lnTo>
                    <a:cubicBezTo>
                      <a:pt x="1" y="2091"/>
                      <a:pt x="1" y="2158"/>
                      <a:pt x="1" y="2235"/>
                    </a:cubicBezTo>
                    <a:lnTo>
                      <a:pt x="1" y="4002"/>
                    </a:lnTo>
                    <a:cubicBezTo>
                      <a:pt x="1" y="4537"/>
                      <a:pt x="425" y="4962"/>
                      <a:pt x="986" y="4962"/>
                    </a:cubicBezTo>
                    <a:lnTo>
                      <a:pt x="2048" y="4962"/>
                    </a:lnTo>
                    <a:cubicBezTo>
                      <a:pt x="2583" y="4962"/>
                      <a:pt x="3008" y="4537"/>
                      <a:pt x="3008" y="4002"/>
                    </a:cubicBezTo>
                    <a:lnTo>
                      <a:pt x="3008" y="2235"/>
                    </a:lnTo>
                    <a:cubicBezTo>
                      <a:pt x="3008" y="2158"/>
                      <a:pt x="3008" y="2091"/>
                      <a:pt x="2974" y="2057"/>
                    </a:cubicBezTo>
                    <a:lnTo>
                      <a:pt x="2260" y="247"/>
                    </a:lnTo>
                    <a:cubicBezTo>
                      <a:pt x="2192" y="111"/>
                      <a:pt x="2048" y="1"/>
                      <a:pt x="1912"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22;p54">
                <a:extLst>
                  <a:ext uri="{FF2B5EF4-FFF2-40B4-BE49-F238E27FC236}">
                    <a16:creationId xmlns:a16="http://schemas.microsoft.com/office/drawing/2014/main" id="{21E727D4-E5D9-C8FD-ED3E-3C12D0D2D070}"/>
                  </a:ext>
                </a:extLst>
              </p:cNvPr>
              <p:cNvSpPr/>
              <p:nvPr/>
            </p:nvSpPr>
            <p:spPr>
              <a:xfrm>
                <a:off x="5378764" y="5886960"/>
                <a:ext cx="90251" cy="405478"/>
              </a:xfrm>
              <a:custGeom>
                <a:avLst/>
                <a:gdLst/>
                <a:ahLst/>
                <a:cxnLst/>
                <a:rect l="l" t="t" r="r" b="b"/>
                <a:pathLst>
                  <a:path w="1946" h="8743" extrusionOk="0">
                    <a:moveTo>
                      <a:pt x="0" y="1"/>
                    </a:moveTo>
                    <a:lnTo>
                      <a:pt x="0" y="2974"/>
                    </a:lnTo>
                    <a:lnTo>
                      <a:pt x="1946" y="8742"/>
                    </a:lnTo>
                    <a:lnTo>
                      <a:pt x="1946" y="2660"/>
                    </a:lnTo>
                    <a:lnTo>
                      <a:pt x="0"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23;p54">
                <a:extLst>
                  <a:ext uri="{FF2B5EF4-FFF2-40B4-BE49-F238E27FC236}">
                    <a16:creationId xmlns:a16="http://schemas.microsoft.com/office/drawing/2014/main" id="{A83FCD10-F37F-5DEF-14CB-289BAF192D8A}"/>
                  </a:ext>
                </a:extLst>
              </p:cNvPr>
              <p:cNvSpPr/>
              <p:nvPr/>
            </p:nvSpPr>
            <p:spPr>
              <a:xfrm>
                <a:off x="5071835" y="5886960"/>
                <a:ext cx="90297" cy="405478"/>
              </a:xfrm>
              <a:custGeom>
                <a:avLst/>
                <a:gdLst/>
                <a:ahLst/>
                <a:cxnLst/>
                <a:rect l="l" t="t" r="r" b="b"/>
                <a:pathLst>
                  <a:path w="1947" h="8743" extrusionOk="0">
                    <a:moveTo>
                      <a:pt x="1946" y="1"/>
                    </a:moveTo>
                    <a:lnTo>
                      <a:pt x="1" y="2660"/>
                    </a:lnTo>
                    <a:lnTo>
                      <a:pt x="1" y="8742"/>
                    </a:lnTo>
                    <a:lnTo>
                      <a:pt x="1946" y="2974"/>
                    </a:lnTo>
                    <a:lnTo>
                      <a:pt x="1946"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24;p54">
                <a:extLst>
                  <a:ext uri="{FF2B5EF4-FFF2-40B4-BE49-F238E27FC236}">
                    <a16:creationId xmlns:a16="http://schemas.microsoft.com/office/drawing/2014/main" id="{AE3746D1-A486-E5F0-A9C1-7FE7919F0F4A}"/>
                  </a:ext>
                </a:extLst>
              </p:cNvPr>
              <p:cNvSpPr/>
              <p:nvPr/>
            </p:nvSpPr>
            <p:spPr>
              <a:xfrm>
                <a:off x="5231004" y="5555266"/>
                <a:ext cx="77265" cy="187180"/>
              </a:xfrm>
              <a:custGeom>
                <a:avLst/>
                <a:gdLst/>
                <a:ahLst/>
                <a:cxnLst/>
                <a:rect l="l" t="t" r="r" b="b"/>
                <a:pathLst>
                  <a:path w="1666" h="4036" extrusionOk="0">
                    <a:moveTo>
                      <a:pt x="426" y="0"/>
                    </a:moveTo>
                    <a:cubicBezTo>
                      <a:pt x="247" y="0"/>
                      <a:pt x="69" y="145"/>
                      <a:pt x="1" y="323"/>
                    </a:cubicBezTo>
                    <a:lnTo>
                      <a:pt x="1" y="3755"/>
                    </a:lnTo>
                    <a:lnTo>
                      <a:pt x="850" y="4035"/>
                    </a:lnTo>
                    <a:lnTo>
                      <a:pt x="1666" y="3755"/>
                    </a:lnTo>
                    <a:lnTo>
                      <a:pt x="1666" y="323"/>
                    </a:lnTo>
                    <a:cubicBezTo>
                      <a:pt x="1589" y="145"/>
                      <a:pt x="1419" y="0"/>
                      <a:pt x="1241" y="0"/>
                    </a:cubicBez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25;p54">
                <a:extLst>
                  <a:ext uri="{FF2B5EF4-FFF2-40B4-BE49-F238E27FC236}">
                    <a16:creationId xmlns:a16="http://schemas.microsoft.com/office/drawing/2014/main" id="{894D83B2-5FB5-148C-7744-D8A12D2F1516}"/>
                  </a:ext>
                </a:extLst>
              </p:cNvPr>
              <p:cNvSpPr/>
              <p:nvPr/>
            </p:nvSpPr>
            <p:spPr>
              <a:xfrm>
                <a:off x="5166817" y="6090652"/>
                <a:ext cx="205267" cy="374313"/>
              </a:xfrm>
              <a:custGeom>
                <a:avLst/>
                <a:gdLst/>
                <a:ahLst/>
                <a:cxnLst/>
                <a:rect l="l" t="t" r="r" b="b"/>
                <a:pathLst>
                  <a:path w="4426" h="8071" extrusionOk="0">
                    <a:moveTo>
                      <a:pt x="1028" y="1"/>
                    </a:moveTo>
                    <a:lnTo>
                      <a:pt x="0" y="7892"/>
                    </a:lnTo>
                    <a:cubicBezTo>
                      <a:pt x="179" y="7994"/>
                      <a:pt x="425" y="8071"/>
                      <a:pt x="680" y="8071"/>
                    </a:cubicBezTo>
                    <a:lnTo>
                      <a:pt x="3789" y="8071"/>
                    </a:lnTo>
                    <a:cubicBezTo>
                      <a:pt x="4001" y="8071"/>
                      <a:pt x="4248" y="7994"/>
                      <a:pt x="4426" y="7892"/>
                    </a:cubicBezTo>
                    <a:lnTo>
                      <a:pt x="3398"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26;p54">
                <a:extLst>
                  <a:ext uri="{FF2B5EF4-FFF2-40B4-BE49-F238E27FC236}">
                    <a16:creationId xmlns:a16="http://schemas.microsoft.com/office/drawing/2014/main" id="{A8B490B0-DC85-7880-B05F-AF008E36E4F1}"/>
                  </a:ext>
                </a:extLst>
              </p:cNvPr>
              <p:cNvSpPr/>
              <p:nvPr/>
            </p:nvSpPr>
            <p:spPr>
              <a:xfrm>
                <a:off x="5324409" y="6024888"/>
                <a:ext cx="144605" cy="440076"/>
              </a:xfrm>
              <a:custGeom>
                <a:avLst/>
                <a:gdLst/>
                <a:ahLst/>
                <a:cxnLst/>
                <a:rect l="l" t="t" r="r" b="b"/>
                <a:pathLst>
                  <a:path w="3118" h="9489" extrusionOk="0">
                    <a:moveTo>
                      <a:pt x="1172" y="0"/>
                    </a:moveTo>
                    <a:lnTo>
                      <a:pt x="0" y="1419"/>
                    </a:lnTo>
                    <a:lnTo>
                      <a:pt x="323" y="9489"/>
                    </a:lnTo>
                    <a:lnTo>
                      <a:pt x="391" y="9489"/>
                    </a:lnTo>
                    <a:cubicBezTo>
                      <a:pt x="603" y="9489"/>
                      <a:pt x="782" y="9455"/>
                      <a:pt x="960" y="9344"/>
                    </a:cubicBezTo>
                    <a:cubicBezTo>
                      <a:pt x="1138" y="9242"/>
                      <a:pt x="1274" y="9098"/>
                      <a:pt x="1385" y="8920"/>
                    </a:cubicBezTo>
                    <a:lnTo>
                      <a:pt x="3118" y="5768"/>
                    </a:lnTo>
                    <a:lnTo>
                      <a:pt x="1172"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27;p54">
                <a:extLst>
                  <a:ext uri="{FF2B5EF4-FFF2-40B4-BE49-F238E27FC236}">
                    <a16:creationId xmlns:a16="http://schemas.microsoft.com/office/drawing/2014/main" id="{381E4A4A-BFFB-99EE-40A5-8A2B2A24C8A2}"/>
                  </a:ext>
                </a:extLst>
              </p:cNvPr>
              <p:cNvSpPr/>
              <p:nvPr/>
            </p:nvSpPr>
            <p:spPr>
              <a:xfrm>
                <a:off x="5071835" y="6024888"/>
                <a:ext cx="142657" cy="440076"/>
              </a:xfrm>
              <a:custGeom>
                <a:avLst/>
                <a:gdLst/>
                <a:ahLst/>
                <a:cxnLst/>
                <a:rect l="l" t="t" r="r" b="b"/>
                <a:pathLst>
                  <a:path w="3076" h="9489" extrusionOk="0">
                    <a:moveTo>
                      <a:pt x="1946" y="0"/>
                    </a:moveTo>
                    <a:lnTo>
                      <a:pt x="1" y="5768"/>
                    </a:lnTo>
                    <a:lnTo>
                      <a:pt x="1700" y="8920"/>
                    </a:lnTo>
                    <a:cubicBezTo>
                      <a:pt x="1802" y="9098"/>
                      <a:pt x="1946" y="9242"/>
                      <a:pt x="2125" y="9344"/>
                    </a:cubicBezTo>
                    <a:cubicBezTo>
                      <a:pt x="2303" y="9455"/>
                      <a:pt x="2515" y="9489"/>
                      <a:pt x="2728" y="9489"/>
                    </a:cubicBezTo>
                    <a:lnTo>
                      <a:pt x="2796" y="9489"/>
                    </a:lnTo>
                    <a:lnTo>
                      <a:pt x="3076" y="1419"/>
                    </a:lnTo>
                    <a:lnTo>
                      <a:pt x="1946" y="0"/>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28;p54">
                <a:extLst>
                  <a:ext uri="{FF2B5EF4-FFF2-40B4-BE49-F238E27FC236}">
                    <a16:creationId xmlns:a16="http://schemas.microsoft.com/office/drawing/2014/main" id="{96E6233D-8D66-D15A-172D-9672421F1D35}"/>
                  </a:ext>
                </a:extLst>
              </p:cNvPr>
              <p:cNvSpPr/>
              <p:nvPr/>
            </p:nvSpPr>
            <p:spPr>
              <a:xfrm>
                <a:off x="5572577" y="5402775"/>
                <a:ext cx="436598" cy="1160690"/>
              </a:xfrm>
              <a:custGeom>
                <a:avLst/>
                <a:gdLst/>
                <a:ahLst/>
                <a:cxnLst/>
                <a:rect l="l" t="t" r="r" b="b"/>
                <a:pathLst>
                  <a:path w="9414" h="25027" extrusionOk="0">
                    <a:moveTo>
                      <a:pt x="1" y="1"/>
                    </a:moveTo>
                    <a:lnTo>
                      <a:pt x="1" y="19785"/>
                    </a:lnTo>
                    <a:lnTo>
                      <a:pt x="2048" y="25026"/>
                    </a:lnTo>
                    <a:lnTo>
                      <a:pt x="3993" y="20244"/>
                    </a:lnTo>
                    <a:lnTo>
                      <a:pt x="9413" y="18154"/>
                    </a:lnTo>
                    <a:lnTo>
                      <a:pt x="127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29;p54">
                <a:extLst>
                  <a:ext uri="{FF2B5EF4-FFF2-40B4-BE49-F238E27FC236}">
                    <a16:creationId xmlns:a16="http://schemas.microsoft.com/office/drawing/2014/main" id="{FFEF7D4F-FBC2-AC74-5CBF-F26BF840A567}"/>
                  </a:ext>
                </a:extLst>
              </p:cNvPr>
              <p:cNvSpPr/>
              <p:nvPr/>
            </p:nvSpPr>
            <p:spPr>
              <a:xfrm>
                <a:off x="4531718" y="5402775"/>
                <a:ext cx="434975" cy="1160690"/>
              </a:xfrm>
              <a:custGeom>
                <a:avLst/>
                <a:gdLst/>
                <a:ahLst/>
                <a:cxnLst/>
                <a:rect l="l" t="t" r="r" b="b"/>
                <a:pathLst>
                  <a:path w="9379" h="25027" extrusionOk="0">
                    <a:moveTo>
                      <a:pt x="8105" y="1"/>
                    </a:moveTo>
                    <a:lnTo>
                      <a:pt x="0" y="18154"/>
                    </a:lnTo>
                    <a:lnTo>
                      <a:pt x="5378" y="20244"/>
                    </a:lnTo>
                    <a:lnTo>
                      <a:pt x="7323" y="25026"/>
                    </a:lnTo>
                    <a:lnTo>
                      <a:pt x="9379" y="19785"/>
                    </a:lnTo>
                    <a:lnTo>
                      <a:pt x="93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0;p54">
                <a:extLst>
                  <a:ext uri="{FF2B5EF4-FFF2-40B4-BE49-F238E27FC236}">
                    <a16:creationId xmlns:a16="http://schemas.microsoft.com/office/drawing/2014/main" id="{6D35B108-FF97-EFAF-E8AB-2F8B158EE239}"/>
                  </a:ext>
                </a:extLst>
              </p:cNvPr>
              <p:cNvSpPr/>
              <p:nvPr/>
            </p:nvSpPr>
            <p:spPr>
              <a:xfrm>
                <a:off x="5468969" y="6010279"/>
                <a:ext cx="103654" cy="310126"/>
              </a:xfrm>
              <a:custGeom>
                <a:avLst/>
                <a:gdLst/>
                <a:ahLst/>
                <a:cxnLst/>
                <a:rect l="l" t="t" r="r" b="b"/>
                <a:pathLst>
                  <a:path w="2235" h="6687" extrusionOk="0">
                    <a:moveTo>
                      <a:pt x="1" y="1"/>
                    </a:moveTo>
                    <a:lnTo>
                      <a:pt x="1" y="6083"/>
                    </a:lnTo>
                    <a:lnTo>
                      <a:pt x="2235" y="6686"/>
                    </a:lnTo>
                    <a:lnTo>
                      <a:pt x="2235" y="1734"/>
                    </a:lnTo>
                    <a:lnTo>
                      <a:pt x="1"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1;p54">
                <a:extLst>
                  <a:ext uri="{FF2B5EF4-FFF2-40B4-BE49-F238E27FC236}">
                    <a16:creationId xmlns:a16="http://schemas.microsoft.com/office/drawing/2014/main" id="{F5DDAC57-B75D-B339-B0AD-2DE5D11D0C62}"/>
                  </a:ext>
                </a:extLst>
              </p:cNvPr>
              <p:cNvSpPr/>
              <p:nvPr/>
            </p:nvSpPr>
            <p:spPr>
              <a:xfrm>
                <a:off x="4966650" y="6010279"/>
                <a:ext cx="105231" cy="310126"/>
              </a:xfrm>
              <a:custGeom>
                <a:avLst/>
                <a:gdLst/>
                <a:ahLst/>
                <a:cxnLst/>
                <a:rect l="l" t="t" r="r" b="b"/>
                <a:pathLst>
                  <a:path w="2269" h="6687" extrusionOk="0">
                    <a:moveTo>
                      <a:pt x="2269" y="1"/>
                    </a:moveTo>
                    <a:lnTo>
                      <a:pt x="1" y="1734"/>
                    </a:lnTo>
                    <a:lnTo>
                      <a:pt x="1" y="6686"/>
                    </a:lnTo>
                    <a:lnTo>
                      <a:pt x="2269" y="6083"/>
                    </a:lnTo>
                    <a:lnTo>
                      <a:pt x="2269" y="1"/>
                    </a:ln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2;p54">
                <a:extLst>
                  <a:ext uri="{FF2B5EF4-FFF2-40B4-BE49-F238E27FC236}">
                    <a16:creationId xmlns:a16="http://schemas.microsoft.com/office/drawing/2014/main" id="{F52A95BF-6952-1721-11A8-28AD1BB7DA9A}"/>
                  </a:ext>
                </a:extLst>
              </p:cNvPr>
              <p:cNvSpPr/>
              <p:nvPr/>
            </p:nvSpPr>
            <p:spPr>
              <a:xfrm>
                <a:off x="5631709" y="5402775"/>
                <a:ext cx="413687" cy="841984"/>
              </a:xfrm>
              <a:custGeom>
                <a:avLst/>
                <a:gdLst/>
                <a:ahLst/>
                <a:cxnLst/>
                <a:rect l="l" t="t" r="r" b="b"/>
                <a:pathLst>
                  <a:path w="8920" h="18155" extrusionOk="0">
                    <a:moveTo>
                      <a:pt x="0" y="1"/>
                    </a:moveTo>
                    <a:lnTo>
                      <a:pt x="8138" y="18154"/>
                    </a:lnTo>
                    <a:lnTo>
                      <a:pt x="8920" y="15436"/>
                    </a:lnTo>
                    <a:lnTo>
                      <a:pt x="1410" y="1207"/>
                    </a:lnTo>
                    <a:lnTo>
                      <a:pt x="0"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3;p54">
                <a:extLst>
                  <a:ext uri="{FF2B5EF4-FFF2-40B4-BE49-F238E27FC236}">
                    <a16:creationId xmlns:a16="http://schemas.microsoft.com/office/drawing/2014/main" id="{D7820EF4-E3CB-BF7D-7FAB-53A0A0B55896}"/>
                  </a:ext>
                </a:extLst>
              </p:cNvPr>
              <p:cNvSpPr/>
              <p:nvPr/>
            </p:nvSpPr>
            <p:spPr>
              <a:xfrm>
                <a:off x="4495450" y="5402775"/>
                <a:ext cx="412157" cy="841984"/>
              </a:xfrm>
              <a:custGeom>
                <a:avLst/>
                <a:gdLst/>
                <a:ahLst/>
                <a:cxnLst/>
                <a:rect l="l" t="t" r="r" b="b"/>
                <a:pathLst>
                  <a:path w="8887" h="18155" extrusionOk="0">
                    <a:moveTo>
                      <a:pt x="8887" y="1"/>
                    </a:moveTo>
                    <a:lnTo>
                      <a:pt x="7468" y="1207"/>
                    </a:lnTo>
                    <a:lnTo>
                      <a:pt x="1" y="15436"/>
                    </a:lnTo>
                    <a:lnTo>
                      <a:pt x="782" y="18154"/>
                    </a:lnTo>
                    <a:lnTo>
                      <a:pt x="8887"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4;p54">
                <a:extLst>
                  <a:ext uri="{FF2B5EF4-FFF2-40B4-BE49-F238E27FC236}">
                    <a16:creationId xmlns:a16="http://schemas.microsoft.com/office/drawing/2014/main" id="{EDF86763-C2E5-2E9C-C292-E09DD123C923}"/>
                  </a:ext>
                </a:extLst>
              </p:cNvPr>
              <p:cNvSpPr/>
              <p:nvPr/>
            </p:nvSpPr>
            <p:spPr>
              <a:xfrm>
                <a:off x="5652950" y="5452028"/>
                <a:ext cx="351078" cy="727338"/>
              </a:xfrm>
              <a:custGeom>
                <a:avLst/>
                <a:gdLst/>
                <a:ahLst/>
                <a:cxnLst/>
                <a:rect l="l" t="t" r="r" b="b"/>
                <a:pathLst>
                  <a:path w="7570" h="15683" extrusionOk="0">
                    <a:moveTo>
                      <a:pt x="1" y="1"/>
                    </a:moveTo>
                    <a:lnTo>
                      <a:pt x="7043" y="15682"/>
                    </a:lnTo>
                    <a:lnTo>
                      <a:pt x="7570" y="14374"/>
                    </a:lnTo>
                    <a:lnTo>
                      <a:pt x="392" y="281"/>
                    </a:lnTo>
                    <a:lnTo>
                      <a:pt x="1"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5;p54">
                <a:extLst>
                  <a:ext uri="{FF2B5EF4-FFF2-40B4-BE49-F238E27FC236}">
                    <a16:creationId xmlns:a16="http://schemas.microsoft.com/office/drawing/2014/main" id="{62C44288-A466-705B-95BC-9E701FDB95FB}"/>
                  </a:ext>
                </a:extLst>
              </p:cNvPr>
              <p:cNvSpPr/>
              <p:nvPr/>
            </p:nvSpPr>
            <p:spPr>
              <a:xfrm>
                <a:off x="4536448" y="5452028"/>
                <a:ext cx="351449" cy="727338"/>
              </a:xfrm>
              <a:custGeom>
                <a:avLst/>
                <a:gdLst/>
                <a:ahLst/>
                <a:cxnLst/>
                <a:rect l="l" t="t" r="r" b="b"/>
                <a:pathLst>
                  <a:path w="7578" h="15683" extrusionOk="0">
                    <a:moveTo>
                      <a:pt x="7578" y="1"/>
                    </a:moveTo>
                    <a:lnTo>
                      <a:pt x="7153" y="281"/>
                    </a:lnTo>
                    <a:lnTo>
                      <a:pt x="0" y="14374"/>
                    </a:lnTo>
                    <a:lnTo>
                      <a:pt x="502" y="15682"/>
                    </a:lnTo>
                    <a:lnTo>
                      <a:pt x="7578" y="1"/>
                    </a:lnTo>
                    <a:close/>
                  </a:path>
                </a:pathLst>
              </a:custGeom>
              <a:solidFill>
                <a:schemeClr val="dk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6;p54">
                <a:extLst>
                  <a:ext uri="{FF2B5EF4-FFF2-40B4-BE49-F238E27FC236}">
                    <a16:creationId xmlns:a16="http://schemas.microsoft.com/office/drawing/2014/main" id="{06E4030D-2A00-A8BE-36D1-1E3E7EE459B2}"/>
                  </a:ext>
                </a:extLst>
              </p:cNvPr>
              <p:cNvSpPr/>
              <p:nvPr/>
            </p:nvSpPr>
            <p:spPr>
              <a:xfrm>
                <a:off x="5339343" y="6226957"/>
                <a:ext cx="83572" cy="55607"/>
              </a:xfrm>
              <a:custGeom>
                <a:avLst/>
                <a:gdLst/>
                <a:ahLst/>
                <a:cxnLst/>
                <a:rect l="l" t="t" r="r" b="b"/>
                <a:pathLst>
                  <a:path w="1802" h="1199" extrusionOk="0">
                    <a:moveTo>
                      <a:pt x="1632" y="1"/>
                    </a:moveTo>
                    <a:lnTo>
                      <a:pt x="1" y="918"/>
                    </a:lnTo>
                    <a:lnTo>
                      <a:pt x="179" y="1199"/>
                    </a:lnTo>
                    <a:lnTo>
                      <a:pt x="1802" y="281"/>
                    </a:lnTo>
                    <a:lnTo>
                      <a:pt x="1632"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7;p54">
                <a:extLst>
                  <a:ext uri="{FF2B5EF4-FFF2-40B4-BE49-F238E27FC236}">
                    <a16:creationId xmlns:a16="http://schemas.microsoft.com/office/drawing/2014/main" id="{D3387CDC-2AA7-E2E7-8B95-71EB454CEC56}"/>
                  </a:ext>
                </a:extLst>
              </p:cNvPr>
              <p:cNvSpPr/>
              <p:nvPr/>
            </p:nvSpPr>
            <p:spPr>
              <a:xfrm>
                <a:off x="5115987" y="6226957"/>
                <a:ext cx="83943" cy="55607"/>
              </a:xfrm>
              <a:custGeom>
                <a:avLst/>
                <a:gdLst/>
                <a:ahLst/>
                <a:cxnLst/>
                <a:rect l="l" t="t" r="r" b="b"/>
                <a:pathLst>
                  <a:path w="1810" h="1199" extrusionOk="0">
                    <a:moveTo>
                      <a:pt x="179" y="1"/>
                    </a:moveTo>
                    <a:lnTo>
                      <a:pt x="0" y="281"/>
                    </a:lnTo>
                    <a:lnTo>
                      <a:pt x="1665" y="1199"/>
                    </a:lnTo>
                    <a:lnTo>
                      <a:pt x="1810"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8;p54">
                <a:extLst>
                  <a:ext uri="{FF2B5EF4-FFF2-40B4-BE49-F238E27FC236}">
                    <a16:creationId xmlns:a16="http://schemas.microsoft.com/office/drawing/2014/main" id="{54FAE007-3EF3-531C-390B-DBE07151B8B4}"/>
                  </a:ext>
                </a:extLst>
              </p:cNvPr>
              <p:cNvSpPr/>
              <p:nvPr/>
            </p:nvSpPr>
            <p:spPr>
              <a:xfrm>
                <a:off x="5352375" y="6249821"/>
                <a:ext cx="83943" cy="55978"/>
              </a:xfrm>
              <a:custGeom>
                <a:avLst/>
                <a:gdLst/>
                <a:ahLst/>
                <a:cxnLst/>
                <a:rect l="l" t="t" r="r" b="b"/>
                <a:pathLst>
                  <a:path w="1810" h="1207" extrusionOk="0">
                    <a:moveTo>
                      <a:pt x="1665" y="1"/>
                    </a:moveTo>
                    <a:lnTo>
                      <a:pt x="0" y="918"/>
                    </a:lnTo>
                    <a:lnTo>
                      <a:pt x="179" y="1207"/>
                    </a:lnTo>
                    <a:lnTo>
                      <a:pt x="1810" y="281"/>
                    </a:lnTo>
                    <a:lnTo>
                      <a:pt x="166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p54">
                <a:extLst>
                  <a:ext uri="{FF2B5EF4-FFF2-40B4-BE49-F238E27FC236}">
                    <a16:creationId xmlns:a16="http://schemas.microsoft.com/office/drawing/2014/main" id="{3D04B522-F3A3-0912-A51C-26DAF4F4E983}"/>
                  </a:ext>
                </a:extLst>
              </p:cNvPr>
              <p:cNvSpPr/>
              <p:nvPr/>
            </p:nvSpPr>
            <p:spPr>
              <a:xfrm>
                <a:off x="5102954" y="6249821"/>
                <a:ext cx="83572" cy="55978"/>
              </a:xfrm>
              <a:custGeom>
                <a:avLst/>
                <a:gdLst/>
                <a:ahLst/>
                <a:cxnLst/>
                <a:rect l="l" t="t" r="r" b="b"/>
                <a:pathLst>
                  <a:path w="1802" h="1207" extrusionOk="0">
                    <a:moveTo>
                      <a:pt x="179" y="1"/>
                    </a:moveTo>
                    <a:lnTo>
                      <a:pt x="1" y="281"/>
                    </a:lnTo>
                    <a:lnTo>
                      <a:pt x="1632" y="1207"/>
                    </a:lnTo>
                    <a:lnTo>
                      <a:pt x="1802" y="918"/>
                    </a:lnTo>
                    <a:lnTo>
                      <a:pt x="179"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40;p54">
                <a:extLst>
                  <a:ext uri="{FF2B5EF4-FFF2-40B4-BE49-F238E27FC236}">
                    <a16:creationId xmlns:a16="http://schemas.microsoft.com/office/drawing/2014/main" id="{84CDE4D9-7DD7-6E4C-A858-38F5F4C9C443}"/>
                  </a:ext>
                </a:extLst>
              </p:cNvPr>
              <p:cNvSpPr/>
              <p:nvPr/>
            </p:nvSpPr>
            <p:spPr>
              <a:xfrm>
                <a:off x="5365778" y="6272685"/>
                <a:ext cx="83526" cy="57554"/>
              </a:xfrm>
              <a:custGeom>
                <a:avLst/>
                <a:gdLst/>
                <a:ahLst/>
                <a:cxnLst/>
                <a:rect l="l" t="t" r="r" b="b"/>
                <a:pathLst>
                  <a:path w="1801" h="1241" extrusionOk="0">
                    <a:moveTo>
                      <a:pt x="1657" y="0"/>
                    </a:moveTo>
                    <a:lnTo>
                      <a:pt x="0" y="960"/>
                    </a:lnTo>
                    <a:lnTo>
                      <a:pt x="170" y="1241"/>
                    </a:lnTo>
                    <a:lnTo>
                      <a:pt x="1801" y="289"/>
                    </a:lnTo>
                    <a:lnTo>
                      <a:pt x="1657"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41;p54">
                <a:extLst>
                  <a:ext uri="{FF2B5EF4-FFF2-40B4-BE49-F238E27FC236}">
                    <a16:creationId xmlns:a16="http://schemas.microsoft.com/office/drawing/2014/main" id="{30BEFDE1-5936-109D-1A07-134C97DEB7AE}"/>
                  </a:ext>
                </a:extLst>
              </p:cNvPr>
              <p:cNvSpPr/>
              <p:nvPr/>
            </p:nvSpPr>
            <p:spPr>
              <a:xfrm>
                <a:off x="5089969" y="6272685"/>
                <a:ext cx="83572" cy="57554"/>
              </a:xfrm>
              <a:custGeom>
                <a:avLst/>
                <a:gdLst/>
                <a:ahLst/>
                <a:cxnLst/>
                <a:rect l="l" t="t" r="r" b="b"/>
                <a:pathLst>
                  <a:path w="1802" h="1241" extrusionOk="0">
                    <a:moveTo>
                      <a:pt x="171" y="0"/>
                    </a:moveTo>
                    <a:lnTo>
                      <a:pt x="1" y="289"/>
                    </a:lnTo>
                    <a:lnTo>
                      <a:pt x="1623" y="1241"/>
                    </a:lnTo>
                    <a:lnTo>
                      <a:pt x="1802" y="960"/>
                    </a:lnTo>
                    <a:lnTo>
                      <a:pt x="171"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42;p54">
                <a:extLst>
                  <a:ext uri="{FF2B5EF4-FFF2-40B4-BE49-F238E27FC236}">
                    <a16:creationId xmlns:a16="http://schemas.microsoft.com/office/drawing/2014/main" id="{F24D7BA0-A967-3BCD-8AC7-1F493B6115BD}"/>
                  </a:ext>
                </a:extLst>
              </p:cNvPr>
              <p:cNvSpPr/>
              <p:nvPr/>
            </p:nvSpPr>
            <p:spPr>
              <a:xfrm>
                <a:off x="5572577" y="5402775"/>
                <a:ext cx="95027" cy="1160690"/>
              </a:xfrm>
              <a:custGeom>
                <a:avLst/>
                <a:gdLst/>
                <a:ahLst/>
                <a:cxnLst/>
                <a:rect l="l" t="t" r="r" b="b"/>
                <a:pathLst>
                  <a:path w="2049" h="25027" extrusionOk="0">
                    <a:moveTo>
                      <a:pt x="1" y="1"/>
                    </a:moveTo>
                    <a:lnTo>
                      <a:pt x="1" y="19785"/>
                    </a:lnTo>
                    <a:lnTo>
                      <a:pt x="2048" y="25026"/>
                    </a:lnTo>
                    <a:lnTo>
                      <a:pt x="1"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43;p54">
                <a:extLst>
                  <a:ext uri="{FF2B5EF4-FFF2-40B4-BE49-F238E27FC236}">
                    <a16:creationId xmlns:a16="http://schemas.microsoft.com/office/drawing/2014/main" id="{591FE606-8A36-4BF5-B71A-98A1EB7B63E0}"/>
                  </a:ext>
                </a:extLst>
              </p:cNvPr>
              <p:cNvSpPr/>
              <p:nvPr/>
            </p:nvSpPr>
            <p:spPr>
              <a:xfrm>
                <a:off x="4871297" y="5402775"/>
                <a:ext cx="95399" cy="1160690"/>
              </a:xfrm>
              <a:custGeom>
                <a:avLst/>
                <a:gdLst/>
                <a:ahLst/>
                <a:cxnLst/>
                <a:rect l="l" t="t" r="r" b="b"/>
                <a:pathLst>
                  <a:path w="2057" h="25027" extrusionOk="0">
                    <a:moveTo>
                      <a:pt x="2057" y="1"/>
                    </a:moveTo>
                    <a:lnTo>
                      <a:pt x="1" y="25026"/>
                    </a:lnTo>
                    <a:lnTo>
                      <a:pt x="2057" y="19785"/>
                    </a:lnTo>
                    <a:lnTo>
                      <a:pt x="2057"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44;p54">
                <a:extLst>
                  <a:ext uri="{FF2B5EF4-FFF2-40B4-BE49-F238E27FC236}">
                    <a16:creationId xmlns:a16="http://schemas.microsoft.com/office/drawing/2014/main" id="{5A58BF56-72F5-6AFC-0774-0A8CBF385FA8}"/>
                  </a:ext>
                </a:extLst>
              </p:cNvPr>
              <p:cNvSpPr/>
              <p:nvPr/>
            </p:nvSpPr>
            <p:spPr>
              <a:xfrm>
                <a:off x="5572577" y="5402775"/>
                <a:ext cx="436598" cy="938866"/>
              </a:xfrm>
              <a:custGeom>
                <a:avLst/>
                <a:gdLst/>
                <a:ahLst/>
                <a:cxnLst/>
                <a:rect l="l" t="t" r="r" b="b"/>
                <a:pathLst>
                  <a:path w="9414" h="20244" extrusionOk="0">
                    <a:moveTo>
                      <a:pt x="1" y="1"/>
                    </a:moveTo>
                    <a:lnTo>
                      <a:pt x="3993" y="20244"/>
                    </a:lnTo>
                    <a:lnTo>
                      <a:pt x="9413" y="18154"/>
                    </a:lnTo>
                    <a:lnTo>
                      <a:pt x="1275"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45;p54">
                <a:extLst>
                  <a:ext uri="{FF2B5EF4-FFF2-40B4-BE49-F238E27FC236}">
                    <a16:creationId xmlns:a16="http://schemas.microsoft.com/office/drawing/2014/main" id="{C47C4AD5-DF9C-5D3A-051D-CAE231A4886D}"/>
                  </a:ext>
                </a:extLst>
              </p:cNvPr>
              <p:cNvSpPr/>
              <p:nvPr/>
            </p:nvSpPr>
            <p:spPr>
              <a:xfrm>
                <a:off x="4531718" y="5402775"/>
                <a:ext cx="434975" cy="938866"/>
              </a:xfrm>
              <a:custGeom>
                <a:avLst/>
                <a:gdLst/>
                <a:ahLst/>
                <a:cxnLst/>
                <a:rect l="l" t="t" r="r" b="b"/>
                <a:pathLst>
                  <a:path w="9379" h="20244" extrusionOk="0">
                    <a:moveTo>
                      <a:pt x="8105" y="1"/>
                    </a:moveTo>
                    <a:lnTo>
                      <a:pt x="0" y="18154"/>
                    </a:lnTo>
                    <a:lnTo>
                      <a:pt x="5378" y="20244"/>
                    </a:lnTo>
                    <a:lnTo>
                      <a:pt x="9379" y="1"/>
                    </a:lnTo>
                    <a:close/>
                  </a:path>
                </a:pathLst>
              </a:custGeom>
              <a:solidFill>
                <a:schemeClr val="accent3"/>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46;p54">
                <a:extLst>
                  <a:ext uri="{FF2B5EF4-FFF2-40B4-BE49-F238E27FC236}">
                    <a16:creationId xmlns:a16="http://schemas.microsoft.com/office/drawing/2014/main" id="{03A09ACA-5155-4594-94A4-BDEA5DE972E4}"/>
                  </a:ext>
                </a:extLst>
              </p:cNvPr>
              <p:cNvSpPr/>
              <p:nvPr/>
            </p:nvSpPr>
            <p:spPr>
              <a:xfrm>
                <a:off x="5674238" y="5684845"/>
                <a:ext cx="118216" cy="190751"/>
              </a:xfrm>
              <a:custGeom>
                <a:avLst/>
                <a:gdLst/>
                <a:ahLst/>
                <a:cxnLst/>
                <a:rect l="l" t="t" r="r" b="b"/>
                <a:pathLst>
                  <a:path w="2549" h="4113" extrusionOk="0">
                    <a:moveTo>
                      <a:pt x="692" y="0"/>
                    </a:moveTo>
                    <a:cubicBezTo>
                      <a:pt x="627" y="0"/>
                      <a:pt x="560" y="14"/>
                      <a:pt x="493" y="43"/>
                    </a:cubicBezTo>
                    <a:lnTo>
                      <a:pt x="391" y="77"/>
                    </a:lnTo>
                    <a:cubicBezTo>
                      <a:pt x="179" y="145"/>
                      <a:pt x="1" y="358"/>
                      <a:pt x="34" y="604"/>
                    </a:cubicBezTo>
                    <a:lnTo>
                      <a:pt x="281" y="3331"/>
                    </a:lnTo>
                    <a:cubicBezTo>
                      <a:pt x="281" y="3475"/>
                      <a:pt x="357" y="3620"/>
                      <a:pt x="493" y="3722"/>
                    </a:cubicBezTo>
                    <a:lnTo>
                      <a:pt x="952" y="4045"/>
                    </a:lnTo>
                    <a:cubicBezTo>
                      <a:pt x="1062" y="4079"/>
                      <a:pt x="1164" y="4113"/>
                      <a:pt x="1275" y="4113"/>
                    </a:cubicBezTo>
                    <a:lnTo>
                      <a:pt x="1419" y="4113"/>
                    </a:lnTo>
                    <a:lnTo>
                      <a:pt x="2014" y="3900"/>
                    </a:lnTo>
                    <a:cubicBezTo>
                      <a:pt x="2226" y="3866"/>
                      <a:pt x="2371" y="3688"/>
                      <a:pt x="2405" y="3509"/>
                    </a:cubicBezTo>
                    <a:lnTo>
                      <a:pt x="2515" y="2872"/>
                    </a:lnTo>
                    <a:cubicBezTo>
                      <a:pt x="2549" y="2770"/>
                      <a:pt x="2515" y="2626"/>
                      <a:pt x="2439" y="2515"/>
                    </a:cubicBezTo>
                    <a:lnTo>
                      <a:pt x="1130" y="256"/>
                    </a:lnTo>
                    <a:cubicBezTo>
                      <a:pt x="1031" y="101"/>
                      <a:pt x="868" y="0"/>
                      <a:pt x="692"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47;p54">
                <a:extLst>
                  <a:ext uri="{FF2B5EF4-FFF2-40B4-BE49-F238E27FC236}">
                    <a16:creationId xmlns:a16="http://schemas.microsoft.com/office/drawing/2014/main" id="{6CEABD58-0F8F-9992-1398-7FDF95492789}"/>
                  </a:ext>
                </a:extLst>
              </p:cNvPr>
              <p:cNvSpPr/>
              <p:nvPr/>
            </p:nvSpPr>
            <p:spPr>
              <a:xfrm>
                <a:off x="4746818" y="5684845"/>
                <a:ext cx="118263" cy="190751"/>
              </a:xfrm>
              <a:custGeom>
                <a:avLst/>
                <a:gdLst/>
                <a:ahLst/>
                <a:cxnLst/>
                <a:rect l="l" t="t" r="r" b="b"/>
                <a:pathLst>
                  <a:path w="2550" h="4113" extrusionOk="0">
                    <a:moveTo>
                      <a:pt x="1851" y="0"/>
                    </a:moveTo>
                    <a:cubicBezTo>
                      <a:pt x="1679" y="0"/>
                      <a:pt x="1528" y="101"/>
                      <a:pt x="1453" y="256"/>
                    </a:cubicBezTo>
                    <a:lnTo>
                      <a:pt x="103" y="2515"/>
                    </a:lnTo>
                    <a:cubicBezTo>
                      <a:pt x="35" y="2626"/>
                      <a:pt x="1" y="2770"/>
                      <a:pt x="35" y="2872"/>
                    </a:cubicBezTo>
                    <a:lnTo>
                      <a:pt x="179" y="3509"/>
                    </a:lnTo>
                    <a:cubicBezTo>
                      <a:pt x="213" y="3688"/>
                      <a:pt x="349" y="3866"/>
                      <a:pt x="527" y="3900"/>
                    </a:cubicBezTo>
                    <a:lnTo>
                      <a:pt x="1130" y="4113"/>
                    </a:lnTo>
                    <a:lnTo>
                      <a:pt x="1309" y="4113"/>
                    </a:lnTo>
                    <a:cubicBezTo>
                      <a:pt x="1411" y="4113"/>
                      <a:pt x="1487" y="4079"/>
                      <a:pt x="1589" y="4045"/>
                    </a:cubicBezTo>
                    <a:lnTo>
                      <a:pt x="2048" y="3722"/>
                    </a:lnTo>
                    <a:cubicBezTo>
                      <a:pt x="2192" y="3620"/>
                      <a:pt x="2260" y="3475"/>
                      <a:pt x="2303" y="3331"/>
                    </a:cubicBezTo>
                    <a:lnTo>
                      <a:pt x="2515" y="604"/>
                    </a:lnTo>
                    <a:cubicBezTo>
                      <a:pt x="2549" y="358"/>
                      <a:pt x="2405" y="145"/>
                      <a:pt x="2158" y="77"/>
                    </a:cubicBezTo>
                    <a:lnTo>
                      <a:pt x="2048" y="43"/>
                    </a:lnTo>
                    <a:cubicBezTo>
                      <a:pt x="1981" y="14"/>
                      <a:pt x="1915" y="0"/>
                      <a:pt x="1851" y="0"/>
                    </a:cubicBezTo>
                    <a:close/>
                  </a:path>
                </a:pathLst>
              </a:custGeom>
              <a:solidFill>
                <a:schemeClr val="accent1"/>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48;p54">
                <a:extLst>
                  <a:ext uri="{FF2B5EF4-FFF2-40B4-BE49-F238E27FC236}">
                    <a16:creationId xmlns:a16="http://schemas.microsoft.com/office/drawing/2014/main" id="{71C177CF-4E48-DF41-DC97-F1ECD2A60767}"/>
                  </a:ext>
                </a:extLst>
              </p:cNvPr>
              <p:cNvSpPr/>
              <p:nvPr/>
            </p:nvSpPr>
            <p:spPr>
              <a:xfrm>
                <a:off x="5684070" y="5693704"/>
                <a:ext cx="98552" cy="173081"/>
              </a:xfrm>
              <a:custGeom>
                <a:avLst/>
                <a:gdLst/>
                <a:ahLst/>
                <a:cxnLst/>
                <a:rect l="l" t="t" r="r" b="b"/>
                <a:pathLst>
                  <a:path w="2125" h="3732" extrusionOk="0">
                    <a:moveTo>
                      <a:pt x="475" y="1"/>
                    </a:moveTo>
                    <a:cubicBezTo>
                      <a:pt x="435" y="1"/>
                      <a:pt x="395" y="10"/>
                      <a:pt x="358" y="31"/>
                    </a:cubicBezTo>
                    <a:lnTo>
                      <a:pt x="247" y="65"/>
                    </a:lnTo>
                    <a:cubicBezTo>
                      <a:pt x="103" y="99"/>
                      <a:pt x="1" y="243"/>
                      <a:pt x="1" y="379"/>
                    </a:cubicBezTo>
                    <a:lnTo>
                      <a:pt x="247" y="3106"/>
                    </a:lnTo>
                    <a:cubicBezTo>
                      <a:pt x="247" y="3216"/>
                      <a:pt x="315" y="3318"/>
                      <a:pt x="392" y="3352"/>
                    </a:cubicBezTo>
                    <a:lnTo>
                      <a:pt x="850" y="3675"/>
                    </a:lnTo>
                    <a:cubicBezTo>
                      <a:pt x="910" y="3715"/>
                      <a:pt x="973" y="3731"/>
                      <a:pt x="1028" y="3731"/>
                    </a:cubicBezTo>
                    <a:cubicBezTo>
                      <a:pt x="1067" y="3731"/>
                      <a:pt x="1103" y="3723"/>
                      <a:pt x="1131" y="3709"/>
                    </a:cubicBezTo>
                    <a:lnTo>
                      <a:pt x="1768" y="3531"/>
                    </a:lnTo>
                    <a:cubicBezTo>
                      <a:pt x="1878" y="3497"/>
                      <a:pt x="1980" y="3386"/>
                      <a:pt x="1980" y="3284"/>
                    </a:cubicBezTo>
                    <a:lnTo>
                      <a:pt x="2125" y="2647"/>
                    </a:lnTo>
                    <a:cubicBezTo>
                      <a:pt x="2125" y="2579"/>
                      <a:pt x="2125" y="2503"/>
                      <a:pt x="2091" y="2435"/>
                    </a:cubicBezTo>
                    <a:lnTo>
                      <a:pt x="740" y="167"/>
                    </a:lnTo>
                    <a:cubicBezTo>
                      <a:pt x="691" y="68"/>
                      <a:pt x="583" y="1"/>
                      <a:pt x="475"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49;p54">
                <a:extLst>
                  <a:ext uri="{FF2B5EF4-FFF2-40B4-BE49-F238E27FC236}">
                    <a16:creationId xmlns:a16="http://schemas.microsoft.com/office/drawing/2014/main" id="{F96D74CE-F5DC-E25E-169A-035033E28BA6}"/>
                  </a:ext>
                </a:extLst>
              </p:cNvPr>
              <p:cNvSpPr/>
              <p:nvPr/>
            </p:nvSpPr>
            <p:spPr>
              <a:xfrm>
                <a:off x="4756650" y="5693704"/>
                <a:ext cx="98552" cy="173081"/>
              </a:xfrm>
              <a:custGeom>
                <a:avLst/>
                <a:gdLst/>
                <a:ahLst/>
                <a:cxnLst/>
                <a:rect l="l" t="t" r="r" b="b"/>
                <a:pathLst>
                  <a:path w="2125" h="3732" extrusionOk="0">
                    <a:moveTo>
                      <a:pt x="1646" y="1"/>
                    </a:moveTo>
                    <a:cubicBezTo>
                      <a:pt x="1538" y="1"/>
                      <a:pt x="1433" y="68"/>
                      <a:pt x="1377" y="167"/>
                    </a:cubicBezTo>
                    <a:lnTo>
                      <a:pt x="69" y="2435"/>
                    </a:lnTo>
                    <a:cubicBezTo>
                      <a:pt x="1" y="2503"/>
                      <a:pt x="1" y="2579"/>
                      <a:pt x="1" y="2647"/>
                    </a:cubicBezTo>
                    <a:lnTo>
                      <a:pt x="137" y="3284"/>
                    </a:lnTo>
                    <a:cubicBezTo>
                      <a:pt x="179" y="3386"/>
                      <a:pt x="247" y="3497"/>
                      <a:pt x="349" y="3531"/>
                    </a:cubicBezTo>
                    <a:lnTo>
                      <a:pt x="986" y="3709"/>
                    </a:lnTo>
                    <a:cubicBezTo>
                      <a:pt x="1032" y="3723"/>
                      <a:pt x="1076" y="3731"/>
                      <a:pt x="1118" y="3731"/>
                    </a:cubicBezTo>
                    <a:cubicBezTo>
                      <a:pt x="1177" y="3731"/>
                      <a:pt x="1230" y="3715"/>
                      <a:pt x="1275" y="3675"/>
                    </a:cubicBezTo>
                    <a:lnTo>
                      <a:pt x="1734" y="3352"/>
                    </a:lnTo>
                    <a:cubicBezTo>
                      <a:pt x="1836" y="3318"/>
                      <a:pt x="1878" y="3216"/>
                      <a:pt x="1878" y="3106"/>
                    </a:cubicBezTo>
                    <a:lnTo>
                      <a:pt x="2125" y="379"/>
                    </a:lnTo>
                    <a:cubicBezTo>
                      <a:pt x="2125" y="243"/>
                      <a:pt x="2014" y="99"/>
                      <a:pt x="1878" y="65"/>
                    </a:cubicBezTo>
                    <a:lnTo>
                      <a:pt x="1768" y="31"/>
                    </a:lnTo>
                    <a:cubicBezTo>
                      <a:pt x="1729" y="10"/>
                      <a:pt x="1687" y="1"/>
                      <a:pt x="1646" y="1"/>
                    </a:cubicBezTo>
                    <a:close/>
                  </a:path>
                </a:pathLst>
              </a:custGeom>
              <a:solidFill>
                <a:schemeClr val="l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50;p54">
                <a:extLst>
                  <a:ext uri="{FF2B5EF4-FFF2-40B4-BE49-F238E27FC236}">
                    <a16:creationId xmlns:a16="http://schemas.microsoft.com/office/drawing/2014/main" id="{E42D4022-1644-96B9-CE25-FA1EB2FC0C3C}"/>
                  </a:ext>
                </a:extLst>
              </p:cNvPr>
              <p:cNvSpPr/>
              <p:nvPr/>
            </p:nvSpPr>
            <p:spPr>
              <a:xfrm>
                <a:off x="5761289" y="6061109"/>
                <a:ext cx="122993" cy="59131"/>
              </a:xfrm>
              <a:custGeom>
                <a:avLst/>
                <a:gdLst/>
                <a:ahLst/>
                <a:cxnLst/>
                <a:rect l="l" t="t" r="r" b="b"/>
                <a:pathLst>
                  <a:path w="2652" h="1275" extrusionOk="0">
                    <a:moveTo>
                      <a:pt x="2515" y="1"/>
                    </a:moveTo>
                    <a:lnTo>
                      <a:pt x="1" y="816"/>
                    </a:lnTo>
                    <a:lnTo>
                      <a:pt x="137" y="1275"/>
                    </a:lnTo>
                    <a:lnTo>
                      <a:pt x="2651" y="425"/>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1;p54">
                <a:extLst>
                  <a:ext uri="{FF2B5EF4-FFF2-40B4-BE49-F238E27FC236}">
                    <a16:creationId xmlns:a16="http://schemas.microsoft.com/office/drawing/2014/main" id="{BB536C9C-F35C-08DA-6C9A-E9699F6CB206}"/>
                  </a:ext>
                </a:extLst>
              </p:cNvPr>
              <p:cNvSpPr/>
              <p:nvPr/>
            </p:nvSpPr>
            <p:spPr>
              <a:xfrm>
                <a:off x="5775898" y="6105261"/>
                <a:ext cx="123364" cy="59131"/>
              </a:xfrm>
              <a:custGeom>
                <a:avLst/>
                <a:gdLst/>
                <a:ahLst/>
                <a:cxnLst/>
                <a:rect l="l" t="t" r="r" b="b"/>
                <a:pathLst>
                  <a:path w="2660" h="1275" extrusionOk="0">
                    <a:moveTo>
                      <a:pt x="2515" y="0"/>
                    </a:moveTo>
                    <a:lnTo>
                      <a:pt x="0" y="849"/>
                    </a:lnTo>
                    <a:lnTo>
                      <a:pt x="145" y="1274"/>
                    </a:lnTo>
                    <a:lnTo>
                      <a:pt x="2659" y="425"/>
                    </a:lnTo>
                    <a:lnTo>
                      <a:pt x="251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2;p54">
                <a:extLst>
                  <a:ext uri="{FF2B5EF4-FFF2-40B4-BE49-F238E27FC236}">
                    <a16:creationId xmlns:a16="http://schemas.microsoft.com/office/drawing/2014/main" id="{12B87E25-DFC0-BA82-D518-8C7230733B21}"/>
                  </a:ext>
                </a:extLst>
              </p:cNvPr>
              <p:cNvSpPr/>
              <p:nvPr/>
            </p:nvSpPr>
            <p:spPr>
              <a:xfrm>
                <a:off x="5790832" y="6149738"/>
                <a:ext cx="122993" cy="59178"/>
              </a:xfrm>
              <a:custGeom>
                <a:avLst/>
                <a:gdLst/>
                <a:ahLst/>
                <a:cxnLst/>
                <a:rect l="l" t="t" r="r" b="b"/>
                <a:pathLst>
                  <a:path w="2652" h="1276" extrusionOk="0">
                    <a:moveTo>
                      <a:pt x="2515" y="1"/>
                    </a:moveTo>
                    <a:lnTo>
                      <a:pt x="1" y="850"/>
                    </a:lnTo>
                    <a:lnTo>
                      <a:pt x="137" y="1275"/>
                    </a:lnTo>
                    <a:lnTo>
                      <a:pt x="2651" y="460"/>
                    </a:lnTo>
                    <a:lnTo>
                      <a:pt x="251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3;p54">
                <a:extLst>
                  <a:ext uri="{FF2B5EF4-FFF2-40B4-BE49-F238E27FC236}">
                    <a16:creationId xmlns:a16="http://schemas.microsoft.com/office/drawing/2014/main" id="{91878A84-EDDB-67F4-004D-EAB4E9838B64}"/>
                  </a:ext>
                </a:extLst>
              </p:cNvPr>
              <p:cNvSpPr/>
              <p:nvPr/>
            </p:nvSpPr>
            <p:spPr>
              <a:xfrm>
                <a:off x="4654619" y="6061109"/>
                <a:ext cx="123364" cy="59131"/>
              </a:xfrm>
              <a:custGeom>
                <a:avLst/>
                <a:gdLst/>
                <a:ahLst/>
                <a:cxnLst/>
                <a:rect l="l" t="t" r="r" b="b"/>
                <a:pathLst>
                  <a:path w="2660" h="1275" extrusionOk="0">
                    <a:moveTo>
                      <a:pt x="145" y="1"/>
                    </a:moveTo>
                    <a:lnTo>
                      <a:pt x="1" y="425"/>
                    </a:lnTo>
                    <a:lnTo>
                      <a:pt x="2515" y="1275"/>
                    </a:lnTo>
                    <a:lnTo>
                      <a:pt x="2660" y="816"/>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54;p54">
                <a:extLst>
                  <a:ext uri="{FF2B5EF4-FFF2-40B4-BE49-F238E27FC236}">
                    <a16:creationId xmlns:a16="http://schemas.microsoft.com/office/drawing/2014/main" id="{57A79CC3-B8C9-CF2D-A412-40A2DF4519A7}"/>
                  </a:ext>
                </a:extLst>
              </p:cNvPr>
              <p:cNvSpPr/>
              <p:nvPr/>
            </p:nvSpPr>
            <p:spPr>
              <a:xfrm>
                <a:off x="4640056" y="6105261"/>
                <a:ext cx="122947" cy="59131"/>
              </a:xfrm>
              <a:custGeom>
                <a:avLst/>
                <a:gdLst/>
                <a:ahLst/>
                <a:cxnLst/>
                <a:rect l="l" t="t" r="r" b="b"/>
                <a:pathLst>
                  <a:path w="2651" h="1275" extrusionOk="0">
                    <a:moveTo>
                      <a:pt x="145" y="0"/>
                    </a:moveTo>
                    <a:lnTo>
                      <a:pt x="1" y="425"/>
                    </a:lnTo>
                    <a:lnTo>
                      <a:pt x="2515" y="1274"/>
                    </a:lnTo>
                    <a:lnTo>
                      <a:pt x="2651" y="849"/>
                    </a:lnTo>
                    <a:lnTo>
                      <a:pt x="145" y="0"/>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55;p54">
                <a:extLst>
                  <a:ext uri="{FF2B5EF4-FFF2-40B4-BE49-F238E27FC236}">
                    <a16:creationId xmlns:a16="http://schemas.microsoft.com/office/drawing/2014/main" id="{CE8CD1BE-891E-8002-AFAF-341C3A6C7931}"/>
                  </a:ext>
                </a:extLst>
              </p:cNvPr>
              <p:cNvSpPr/>
              <p:nvPr/>
            </p:nvSpPr>
            <p:spPr>
              <a:xfrm>
                <a:off x="4625076" y="6149738"/>
                <a:ext cx="123364" cy="59178"/>
              </a:xfrm>
              <a:custGeom>
                <a:avLst/>
                <a:gdLst/>
                <a:ahLst/>
                <a:cxnLst/>
                <a:rect l="l" t="t" r="r" b="b"/>
                <a:pathLst>
                  <a:path w="2660" h="1276" extrusionOk="0">
                    <a:moveTo>
                      <a:pt x="145" y="1"/>
                    </a:moveTo>
                    <a:lnTo>
                      <a:pt x="1" y="460"/>
                    </a:lnTo>
                    <a:lnTo>
                      <a:pt x="2515" y="1275"/>
                    </a:lnTo>
                    <a:lnTo>
                      <a:pt x="2660" y="850"/>
                    </a:lnTo>
                    <a:lnTo>
                      <a:pt x="145" y="1"/>
                    </a:lnTo>
                    <a:close/>
                  </a:path>
                </a:pathLst>
              </a:custGeom>
              <a:solidFill>
                <a:schemeClr val="accent2"/>
              </a:solidFill>
              <a:ln>
                <a:noFill/>
              </a:ln>
              <a:effectLst>
                <a:outerShdw blurRad="500063" dist="19050" dir="5400000" algn="bl" rotWithShape="0">
                  <a:schemeClr val="lt2">
                    <a:alpha val="2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256;p54">
              <a:extLst>
                <a:ext uri="{FF2B5EF4-FFF2-40B4-BE49-F238E27FC236}">
                  <a16:creationId xmlns:a16="http://schemas.microsoft.com/office/drawing/2014/main" id="{B5EAEF70-5233-7B4C-8FCE-F0D020EE12D2}"/>
                </a:ext>
              </a:extLst>
            </p:cNvPr>
            <p:cNvSpPr/>
            <p:nvPr/>
          </p:nvSpPr>
          <p:spPr>
            <a:xfrm rot="476">
              <a:off x="6972074" y="1863333"/>
              <a:ext cx="61474" cy="85188"/>
            </a:xfrm>
            <a:custGeom>
              <a:avLst/>
              <a:gdLst/>
              <a:ahLst/>
              <a:cxnLst/>
              <a:rect l="l" t="t" r="r" b="b"/>
              <a:pathLst>
                <a:path w="1701" h="2357" extrusionOk="0">
                  <a:moveTo>
                    <a:pt x="628" y="0"/>
                  </a:moveTo>
                  <a:cubicBezTo>
                    <a:pt x="0" y="0"/>
                    <a:pt x="193" y="1230"/>
                    <a:pt x="343" y="1626"/>
                  </a:cubicBezTo>
                  <a:cubicBezTo>
                    <a:pt x="423" y="1852"/>
                    <a:pt x="536" y="2071"/>
                    <a:pt x="729" y="2238"/>
                  </a:cubicBezTo>
                  <a:cubicBezTo>
                    <a:pt x="834" y="2314"/>
                    <a:pt x="974" y="2357"/>
                    <a:pt x="1106" y="2357"/>
                  </a:cubicBezTo>
                  <a:cubicBezTo>
                    <a:pt x="1215" y="2357"/>
                    <a:pt x="1319" y="2328"/>
                    <a:pt x="1394" y="2264"/>
                  </a:cubicBezTo>
                  <a:cubicBezTo>
                    <a:pt x="1534" y="2158"/>
                    <a:pt x="1587" y="1992"/>
                    <a:pt x="1620" y="1852"/>
                  </a:cubicBezTo>
                  <a:cubicBezTo>
                    <a:pt x="1700" y="1293"/>
                    <a:pt x="1507" y="268"/>
                    <a:pt x="869" y="49"/>
                  </a:cubicBezTo>
                  <a:cubicBezTo>
                    <a:pt x="777" y="15"/>
                    <a:pt x="697" y="0"/>
                    <a:pt x="628" y="0"/>
                  </a:cubicBezTo>
                  <a:close/>
                </a:path>
              </a:pathLst>
            </a:custGeom>
            <a:solidFill>
              <a:srgbClr val="FDFDFB"/>
            </a:solidFill>
            <a:ln>
              <a:noFill/>
            </a:ln>
            <a:effectLst>
              <a:outerShdw blurRad="328613" dist="19050" dir="5400000" algn="bl" rotWithShape="0">
                <a:srgbClr val="7EEEF3">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692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49"/>
          <p:cNvSpPr txBox="1">
            <a:spLocks noGrp="1"/>
          </p:cNvSpPr>
          <p:nvPr>
            <p:ph type="title" idx="2"/>
          </p:nvPr>
        </p:nvSpPr>
        <p:spPr>
          <a:xfrm>
            <a:off x="561457" y="1419000"/>
            <a:ext cx="341957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A. Through merging</a:t>
            </a:r>
            <a:endParaRPr sz="2400" dirty="0"/>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CH5: HEAD &amp; </a:t>
            </a:r>
            <a:r>
              <a:rPr lang="en-US" dirty="0" err="1"/>
              <a:t>Reflog</a:t>
            </a:r>
            <a:r>
              <a:rPr lang="en-US" dirty="0"/>
              <a:t> )</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One example is restoring commits!</a:t>
            </a:r>
            <a:endParaRPr dirty="0"/>
          </a:p>
        </p:txBody>
      </p:sp>
      <p:grpSp>
        <p:nvGrpSpPr>
          <p:cNvPr id="999" name="Google Shape;999;p49"/>
          <p:cNvGrpSpPr/>
          <p:nvPr/>
        </p:nvGrpSpPr>
        <p:grpSpPr>
          <a:xfrm>
            <a:off x="4591927" y="1509132"/>
            <a:ext cx="2868771" cy="3634368"/>
            <a:chOff x="3259462" y="1639078"/>
            <a:chExt cx="2678446" cy="3504427"/>
          </a:xfrm>
        </p:grpSpPr>
        <p:grpSp>
          <p:nvGrpSpPr>
            <p:cNvPr id="1000" name="Google Shape;1000;p49"/>
            <p:cNvGrpSpPr/>
            <p:nvPr/>
          </p:nvGrpSpPr>
          <p:grpSpPr>
            <a:xfrm flipH="1">
              <a:off x="4485259" y="1639078"/>
              <a:ext cx="226824" cy="635820"/>
              <a:chOff x="6948332" y="1457146"/>
              <a:chExt cx="93171" cy="261171"/>
            </a:xfrm>
          </p:grpSpPr>
          <p:sp>
            <p:nvSpPr>
              <p:cNvPr id="1001" name="Google Shape;1001;p49"/>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9"/>
            <p:cNvGrpSpPr/>
            <p:nvPr/>
          </p:nvGrpSpPr>
          <p:grpSpPr>
            <a:xfrm>
              <a:off x="3259462" y="2108000"/>
              <a:ext cx="2678446" cy="3035505"/>
              <a:chOff x="3259462" y="1802125"/>
              <a:chExt cx="2678446" cy="3035505"/>
            </a:xfrm>
          </p:grpSpPr>
          <p:sp>
            <p:nvSpPr>
              <p:cNvPr id="1006" name="Google Shape;1006;p49"/>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861;p46">
            <a:extLst>
              <a:ext uri="{FF2B5EF4-FFF2-40B4-BE49-F238E27FC236}">
                <a16:creationId xmlns:a16="http://schemas.microsoft.com/office/drawing/2014/main" id="{B7E0F2F0-154D-B018-0F78-38C19FFAC7C4}"/>
              </a:ext>
            </a:extLst>
          </p:cNvPr>
          <p:cNvSpPr txBox="1">
            <a:spLocks noGrp="1"/>
          </p:cNvSpPr>
          <p:nvPr>
            <p:ph type="subTitle" idx="3"/>
          </p:nvPr>
        </p:nvSpPr>
        <p:spPr>
          <a:xfrm>
            <a:off x="733425" y="2193073"/>
            <a:ext cx="3419572" cy="2016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dirty="0"/>
              <a:t>Even if a branch gets deleted, its commits remain recorded in </a:t>
            </a:r>
            <a:r>
              <a:rPr lang="en-US" sz="2000" dirty="0" err="1"/>
              <a:t>reflog</a:t>
            </a:r>
            <a:r>
              <a:rPr lang="en-US" sz="2000" dirty="0"/>
              <a:t>. This means you can run </a:t>
            </a:r>
            <a:r>
              <a:rPr lang="en-US" sz="2000" b="1" i="1" dirty="0">
                <a:solidFill>
                  <a:schemeClr val="bg2"/>
                </a:solidFill>
              </a:rPr>
              <a:t>git merge &lt;SHA&gt;</a:t>
            </a:r>
            <a:r>
              <a:rPr lang="en-US" sz="2000" dirty="0"/>
              <a:t> and have your commits back.</a:t>
            </a:r>
            <a:endParaRPr sz="2000" dirty="0"/>
          </a:p>
        </p:txBody>
      </p:sp>
    </p:spTree>
    <p:extLst>
      <p:ext uri="{BB962C8B-B14F-4D97-AF65-F5344CB8AC3E}">
        <p14:creationId xmlns:p14="http://schemas.microsoft.com/office/powerpoint/2010/main" val="329980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99"/>
                                        </p:tgtEl>
                                        <p:attrNameLst>
                                          <p:attrName>style.visibility</p:attrName>
                                        </p:attrNameLst>
                                      </p:cBhvr>
                                      <p:to>
                                        <p:strVal val="visible"/>
                                      </p:to>
                                    </p:set>
                                    <p:animEffect transition="in" filter="fade">
                                      <p:cBhvr>
                                        <p:cTn id="7" dur="1000"/>
                                        <p:tgtEl>
                                          <p:spTgt spid="999"/>
                                        </p:tgtEl>
                                      </p:cBhvr>
                                    </p:animEffect>
                                    <p:anim calcmode="lin" valueType="num">
                                      <p:cBhvr>
                                        <p:cTn id="8" dur="1000" fill="hold"/>
                                        <p:tgtEl>
                                          <p:spTgt spid="999"/>
                                        </p:tgtEl>
                                        <p:attrNameLst>
                                          <p:attrName>ppt_x</p:attrName>
                                        </p:attrNameLst>
                                      </p:cBhvr>
                                      <p:tavLst>
                                        <p:tav tm="0">
                                          <p:val>
                                            <p:strVal val="#ppt_x"/>
                                          </p:val>
                                        </p:tav>
                                        <p:tav tm="100000">
                                          <p:val>
                                            <p:strVal val="#ppt_x"/>
                                          </p:val>
                                        </p:tav>
                                      </p:tavLst>
                                    </p:anim>
                                    <p:anim calcmode="lin" valueType="num">
                                      <p:cBhvr>
                                        <p:cTn id="9" dur="1000" fill="hold"/>
                                        <p:tgtEl>
                                          <p:spTgt spid="9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1" name="Google Shape;991;p49"/>
          <p:cNvSpPr txBox="1">
            <a:spLocks noGrp="1"/>
          </p:cNvSpPr>
          <p:nvPr>
            <p:ph type="title" idx="4"/>
          </p:nvPr>
        </p:nvSpPr>
        <p:spPr>
          <a:xfrm>
            <a:off x="3996570" y="1501460"/>
            <a:ext cx="4840442"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B. You could also cherry-pick!</a:t>
            </a:r>
            <a:endParaRPr sz="2400" dirty="0"/>
          </a:p>
        </p:txBody>
      </p:sp>
      <p:sp>
        <p:nvSpPr>
          <p:cNvPr id="992" name="Google Shape;992;p49"/>
          <p:cNvSpPr txBox="1">
            <a:spLocks noGrp="1"/>
          </p:cNvSpPr>
          <p:nvPr>
            <p:ph type="subTitle" idx="5"/>
          </p:nvPr>
        </p:nvSpPr>
        <p:spPr>
          <a:xfrm>
            <a:off x="4323673" y="2210629"/>
            <a:ext cx="4010085" cy="23257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If merging becomes too problematic, you can cherry-pick instead! Cherry-picking a commit means merging only the changes this commit introduces, and none of its previous history. </a:t>
            </a:r>
          </a:p>
          <a:p>
            <a:pPr marL="0" lvl="0" indent="0" algn="l" rtl="0">
              <a:spcBef>
                <a:spcPts val="0"/>
              </a:spcBef>
              <a:spcAft>
                <a:spcPts val="0"/>
              </a:spcAft>
              <a:buNone/>
            </a:pPr>
            <a:r>
              <a:rPr lang="en-US" sz="2000" b="1" i="1" dirty="0">
                <a:solidFill>
                  <a:schemeClr val="bg2"/>
                </a:solidFill>
              </a:rPr>
              <a:t>G</a:t>
            </a:r>
            <a:r>
              <a:rPr lang="en" sz="2000" b="1" i="1" dirty="0">
                <a:solidFill>
                  <a:schemeClr val="bg2"/>
                </a:solidFill>
              </a:rPr>
              <a:t>it cherry-pick &lt;SHA&gt;</a:t>
            </a:r>
            <a:endParaRPr sz="2000" b="1" i="1" dirty="0">
              <a:solidFill>
                <a:schemeClr val="bg2"/>
              </a:solidFill>
            </a:endParaRPr>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CH5: HEAD &amp; </a:t>
            </a:r>
            <a:r>
              <a:rPr lang="en-US" dirty="0" err="1"/>
              <a:t>Reflog</a:t>
            </a:r>
            <a:r>
              <a:rPr lang="en-US" dirty="0"/>
              <a:t> )</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One example is restoring commits!</a:t>
            </a:r>
            <a:endParaRPr dirty="0"/>
          </a:p>
        </p:txBody>
      </p:sp>
      <p:grpSp>
        <p:nvGrpSpPr>
          <p:cNvPr id="7" name="Google Shape;999;p49">
            <a:extLst>
              <a:ext uri="{FF2B5EF4-FFF2-40B4-BE49-F238E27FC236}">
                <a16:creationId xmlns:a16="http://schemas.microsoft.com/office/drawing/2014/main" id="{E3A16E9C-B812-655B-6DF1-2E30B125F034}"/>
              </a:ext>
            </a:extLst>
          </p:cNvPr>
          <p:cNvGrpSpPr/>
          <p:nvPr/>
        </p:nvGrpSpPr>
        <p:grpSpPr>
          <a:xfrm>
            <a:off x="1060707" y="1509132"/>
            <a:ext cx="2868771" cy="3634368"/>
            <a:chOff x="3259462" y="1639078"/>
            <a:chExt cx="2678446" cy="3504427"/>
          </a:xfrm>
        </p:grpSpPr>
        <p:grpSp>
          <p:nvGrpSpPr>
            <p:cNvPr id="8" name="Google Shape;1000;p49">
              <a:extLst>
                <a:ext uri="{FF2B5EF4-FFF2-40B4-BE49-F238E27FC236}">
                  <a16:creationId xmlns:a16="http://schemas.microsoft.com/office/drawing/2014/main" id="{B154AD15-144A-4469-84F4-8E537518BFFF}"/>
                </a:ext>
              </a:extLst>
            </p:cNvPr>
            <p:cNvGrpSpPr/>
            <p:nvPr/>
          </p:nvGrpSpPr>
          <p:grpSpPr>
            <a:xfrm flipH="1">
              <a:off x="4485259" y="1639078"/>
              <a:ext cx="226824" cy="635820"/>
              <a:chOff x="6948332" y="1457146"/>
              <a:chExt cx="93171" cy="261171"/>
            </a:xfrm>
          </p:grpSpPr>
          <p:sp>
            <p:nvSpPr>
              <p:cNvPr id="32" name="Google Shape;1001;p49">
                <a:extLst>
                  <a:ext uri="{FF2B5EF4-FFF2-40B4-BE49-F238E27FC236}">
                    <a16:creationId xmlns:a16="http://schemas.microsoft.com/office/drawing/2014/main" id="{1E44BA69-90AC-B554-2BC3-E69BF7E2F0F0}"/>
                  </a:ext>
                </a:extLst>
              </p:cNvPr>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02;p49">
                <a:extLst>
                  <a:ext uri="{FF2B5EF4-FFF2-40B4-BE49-F238E27FC236}">
                    <a16:creationId xmlns:a16="http://schemas.microsoft.com/office/drawing/2014/main" id="{C5695376-3AD6-CA81-ACE3-44FAE59D2F93}"/>
                  </a:ext>
                </a:extLst>
              </p:cNvPr>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03;p49">
                <a:extLst>
                  <a:ext uri="{FF2B5EF4-FFF2-40B4-BE49-F238E27FC236}">
                    <a16:creationId xmlns:a16="http://schemas.microsoft.com/office/drawing/2014/main" id="{6898897B-5A5C-CC52-A76C-B20CF06FA22B}"/>
                  </a:ext>
                </a:extLst>
              </p:cNvPr>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04;p49">
                <a:extLst>
                  <a:ext uri="{FF2B5EF4-FFF2-40B4-BE49-F238E27FC236}">
                    <a16:creationId xmlns:a16="http://schemas.microsoft.com/office/drawing/2014/main" id="{9DED8EAE-DEBF-B005-06AE-C64DD7235D14}"/>
                  </a:ext>
                </a:extLst>
              </p:cNvPr>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005;p49">
              <a:extLst>
                <a:ext uri="{FF2B5EF4-FFF2-40B4-BE49-F238E27FC236}">
                  <a16:creationId xmlns:a16="http://schemas.microsoft.com/office/drawing/2014/main" id="{DC764CDA-BB90-0413-9427-75D93BF714C8}"/>
                </a:ext>
              </a:extLst>
            </p:cNvPr>
            <p:cNvGrpSpPr/>
            <p:nvPr/>
          </p:nvGrpSpPr>
          <p:grpSpPr>
            <a:xfrm>
              <a:off x="3259462" y="2108000"/>
              <a:ext cx="2678446" cy="3035505"/>
              <a:chOff x="3259462" y="1802125"/>
              <a:chExt cx="2678446" cy="3035505"/>
            </a:xfrm>
          </p:grpSpPr>
          <p:sp>
            <p:nvSpPr>
              <p:cNvPr id="10" name="Google Shape;1006;p49">
                <a:extLst>
                  <a:ext uri="{FF2B5EF4-FFF2-40B4-BE49-F238E27FC236}">
                    <a16:creationId xmlns:a16="http://schemas.microsoft.com/office/drawing/2014/main" id="{391F3A6E-EFE3-BCE9-3B1C-97C517D3B1E6}"/>
                  </a:ext>
                </a:extLst>
              </p:cNvPr>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7;p49">
                <a:extLst>
                  <a:ext uri="{FF2B5EF4-FFF2-40B4-BE49-F238E27FC236}">
                    <a16:creationId xmlns:a16="http://schemas.microsoft.com/office/drawing/2014/main" id="{3BE1E686-0F1D-3472-1701-9C86DFA60837}"/>
                  </a:ext>
                </a:extLst>
              </p:cNvPr>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08;p49">
                <a:extLst>
                  <a:ext uri="{FF2B5EF4-FFF2-40B4-BE49-F238E27FC236}">
                    <a16:creationId xmlns:a16="http://schemas.microsoft.com/office/drawing/2014/main" id="{9BBAD155-1E33-1E18-1AEC-B5219B51122C}"/>
                  </a:ext>
                </a:extLst>
              </p:cNvPr>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9;p49">
                <a:extLst>
                  <a:ext uri="{FF2B5EF4-FFF2-40B4-BE49-F238E27FC236}">
                    <a16:creationId xmlns:a16="http://schemas.microsoft.com/office/drawing/2014/main" id="{77D1C2FF-A203-DEC8-7502-CE23DD4DCC5F}"/>
                  </a:ext>
                </a:extLst>
              </p:cNvPr>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0;p49">
                <a:extLst>
                  <a:ext uri="{FF2B5EF4-FFF2-40B4-BE49-F238E27FC236}">
                    <a16:creationId xmlns:a16="http://schemas.microsoft.com/office/drawing/2014/main" id="{17DC200A-8CE7-C6E3-F7FA-11E9E6AF4FB5}"/>
                  </a:ext>
                </a:extLst>
              </p:cNvPr>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1;p49">
                <a:extLst>
                  <a:ext uri="{FF2B5EF4-FFF2-40B4-BE49-F238E27FC236}">
                    <a16:creationId xmlns:a16="http://schemas.microsoft.com/office/drawing/2014/main" id="{EDA58DA1-5852-3226-D8A1-A24ADCADC693}"/>
                  </a:ext>
                </a:extLst>
              </p:cNvPr>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2;p49">
                <a:extLst>
                  <a:ext uri="{FF2B5EF4-FFF2-40B4-BE49-F238E27FC236}">
                    <a16:creationId xmlns:a16="http://schemas.microsoft.com/office/drawing/2014/main" id="{A22C875A-C346-BA22-E060-778D22F7F079}"/>
                  </a:ext>
                </a:extLst>
              </p:cNvPr>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3;p49">
                <a:extLst>
                  <a:ext uri="{FF2B5EF4-FFF2-40B4-BE49-F238E27FC236}">
                    <a16:creationId xmlns:a16="http://schemas.microsoft.com/office/drawing/2014/main" id="{4983FA94-0E3F-0EC4-5532-BB2DB415608A}"/>
                  </a:ext>
                </a:extLst>
              </p:cNvPr>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4;p49">
                <a:extLst>
                  <a:ext uri="{FF2B5EF4-FFF2-40B4-BE49-F238E27FC236}">
                    <a16:creationId xmlns:a16="http://schemas.microsoft.com/office/drawing/2014/main" id="{D7E83B7B-BF83-ABA0-1E5E-45B6EC0CD025}"/>
                  </a:ext>
                </a:extLst>
              </p:cNvPr>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5;p49">
                <a:extLst>
                  <a:ext uri="{FF2B5EF4-FFF2-40B4-BE49-F238E27FC236}">
                    <a16:creationId xmlns:a16="http://schemas.microsoft.com/office/drawing/2014/main" id="{7CDF2488-E244-9147-E91C-0D525997D747}"/>
                  </a:ext>
                </a:extLst>
              </p:cNvPr>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6;p49">
                <a:extLst>
                  <a:ext uri="{FF2B5EF4-FFF2-40B4-BE49-F238E27FC236}">
                    <a16:creationId xmlns:a16="http://schemas.microsoft.com/office/drawing/2014/main" id="{46FBB53B-C958-3D59-E21F-44226598A6D9}"/>
                  </a:ext>
                </a:extLst>
              </p:cNvPr>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7;p49">
                <a:extLst>
                  <a:ext uri="{FF2B5EF4-FFF2-40B4-BE49-F238E27FC236}">
                    <a16:creationId xmlns:a16="http://schemas.microsoft.com/office/drawing/2014/main" id="{69B7E1B5-DA92-A9B7-F949-BB703B404569}"/>
                  </a:ext>
                </a:extLst>
              </p:cNvPr>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8;p49">
                <a:extLst>
                  <a:ext uri="{FF2B5EF4-FFF2-40B4-BE49-F238E27FC236}">
                    <a16:creationId xmlns:a16="http://schemas.microsoft.com/office/drawing/2014/main" id="{6AEB4CB4-63F1-0D86-F85A-FB70B719B585}"/>
                  </a:ext>
                </a:extLst>
              </p:cNvPr>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9;p49">
                <a:extLst>
                  <a:ext uri="{FF2B5EF4-FFF2-40B4-BE49-F238E27FC236}">
                    <a16:creationId xmlns:a16="http://schemas.microsoft.com/office/drawing/2014/main" id="{DA37145F-2AD1-8000-EFFB-261809A6FCCD}"/>
                  </a:ext>
                </a:extLst>
              </p:cNvPr>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20;p49">
                <a:extLst>
                  <a:ext uri="{FF2B5EF4-FFF2-40B4-BE49-F238E27FC236}">
                    <a16:creationId xmlns:a16="http://schemas.microsoft.com/office/drawing/2014/main" id="{476E8B14-75CA-31F1-1D20-5B2D8EBF6B07}"/>
                  </a:ext>
                </a:extLst>
              </p:cNvPr>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21;p49">
                <a:extLst>
                  <a:ext uri="{FF2B5EF4-FFF2-40B4-BE49-F238E27FC236}">
                    <a16:creationId xmlns:a16="http://schemas.microsoft.com/office/drawing/2014/main" id="{0B8B2290-E72E-1B41-FBDD-59F300BF8F3B}"/>
                  </a:ext>
                </a:extLst>
              </p:cNvPr>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22;p49">
                <a:extLst>
                  <a:ext uri="{FF2B5EF4-FFF2-40B4-BE49-F238E27FC236}">
                    <a16:creationId xmlns:a16="http://schemas.microsoft.com/office/drawing/2014/main" id="{966D5531-4852-8B29-40EF-A5620654AC19}"/>
                  </a:ext>
                </a:extLst>
              </p:cNvPr>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23;p49">
                <a:extLst>
                  <a:ext uri="{FF2B5EF4-FFF2-40B4-BE49-F238E27FC236}">
                    <a16:creationId xmlns:a16="http://schemas.microsoft.com/office/drawing/2014/main" id="{FA4AC695-CF36-9780-D242-6A4D767945CE}"/>
                  </a:ext>
                </a:extLst>
              </p:cNvPr>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24;p49">
                <a:extLst>
                  <a:ext uri="{FF2B5EF4-FFF2-40B4-BE49-F238E27FC236}">
                    <a16:creationId xmlns:a16="http://schemas.microsoft.com/office/drawing/2014/main" id="{AE8DF0A4-EB26-DF4B-0156-8A67FEA4113B}"/>
                  </a:ext>
                </a:extLst>
              </p:cNvPr>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5;p49">
                <a:extLst>
                  <a:ext uri="{FF2B5EF4-FFF2-40B4-BE49-F238E27FC236}">
                    <a16:creationId xmlns:a16="http://schemas.microsoft.com/office/drawing/2014/main" id="{51D31BEB-F78C-3D8E-C008-7305C4714357}"/>
                  </a:ext>
                </a:extLst>
              </p:cNvPr>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6;p49">
                <a:extLst>
                  <a:ext uri="{FF2B5EF4-FFF2-40B4-BE49-F238E27FC236}">
                    <a16:creationId xmlns:a16="http://schemas.microsoft.com/office/drawing/2014/main" id="{B7F83875-4235-B406-6484-CF435301C6AB}"/>
                  </a:ext>
                </a:extLst>
              </p:cNvPr>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7;p49">
                <a:extLst>
                  <a:ext uri="{FF2B5EF4-FFF2-40B4-BE49-F238E27FC236}">
                    <a16:creationId xmlns:a16="http://schemas.microsoft.com/office/drawing/2014/main" id="{2A018133-4281-B2FE-2624-87A896915D83}"/>
                  </a:ext>
                </a:extLst>
              </p:cNvPr>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64968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grpSp>
        <p:nvGrpSpPr>
          <p:cNvPr id="630" name="Google Shape;630;p40"/>
          <p:cNvGrpSpPr/>
          <p:nvPr/>
        </p:nvGrpSpPr>
        <p:grpSpPr>
          <a:xfrm>
            <a:off x="1503302" y="1112913"/>
            <a:ext cx="5826198" cy="3016175"/>
            <a:chOff x="1503302" y="1017675"/>
            <a:chExt cx="5826198" cy="3016175"/>
          </a:xfrm>
        </p:grpSpPr>
        <p:sp>
          <p:nvSpPr>
            <p:cNvPr id="631" name="Google Shape;631;p40"/>
            <p:cNvSpPr/>
            <p:nvPr/>
          </p:nvSpPr>
          <p:spPr>
            <a:xfrm rot="10800000" flipH="1">
              <a:off x="1503302" y="1017675"/>
              <a:ext cx="1516095" cy="10512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1838325" y="1781175"/>
              <a:ext cx="5481650" cy="2252675"/>
            </a:xfrm>
            <a:custGeom>
              <a:avLst/>
              <a:gdLst/>
              <a:ahLst/>
              <a:cxnLst/>
              <a:rect l="l" t="t" r="r" b="b"/>
              <a:pathLst>
                <a:path w="219266" h="90107" extrusionOk="0">
                  <a:moveTo>
                    <a:pt x="37719" y="0"/>
                  </a:moveTo>
                  <a:lnTo>
                    <a:pt x="219266" y="0"/>
                  </a:lnTo>
                  <a:lnTo>
                    <a:pt x="219266" y="90107"/>
                  </a:lnTo>
                  <a:lnTo>
                    <a:pt x="0" y="90107"/>
                  </a:lnTo>
                  <a:lnTo>
                    <a:pt x="0" y="11621"/>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633" name="Google Shape;633;p40"/>
            <p:cNvCxnSpPr/>
            <p:nvPr/>
          </p:nvCxnSpPr>
          <p:spPr>
            <a:xfrm>
              <a:off x="1843100" y="3152775"/>
              <a:ext cx="5486400" cy="0"/>
            </a:xfrm>
            <a:prstGeom prst="straightConnector1">
              <a:avLst/>
            </a:prstGeom>
            <a:noFill/>
            <a:ln w="19050" cap="flat" cmpd="sng">
              <a:solidFill>
                <a:schemeClr val="dk1"/>
              </a:solidFill>
              <a:prstDash val="solid"/>
              <a:round/>
              <a:headEnd type="none" w="med" len="med"/>
              <a:tailEnd type="none" w="med" len="med"/>
            </a:ln>
          </p:spPr>
        </p:cxnSp>
      </p:grpSp>
      <p:sp>
        <p:nvSpPr>
          <p:cNvPr id="634" name="Google Shape;634;p40"/>
          <p:cNvSpPr txBox="1">
            <a:spLocks noGrp="1"/>
          </p:cNvSpPr>
          <p:nvPr>
            <p:ph type="title" idx="2"/>
          </p:nvPr>
        </p:nvSpPr>
        <p:spPr>
          <a:xfrm>
            <a:off x="1647654" y="1217619"/>
            <a:ext cx="1229373"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CH6</a:t>
            </a:r>
            <a:endParaRPr dirty="0"/>
          </a:p>
        </p:txBody>
      </p:sp>
      <p:sp>
        <p:nvSpPr>
          <p:cNvPr id="635" name="Google Shape;635;p40"/>
          <p:cNvSpPr txBox="1">
            <a:spLocks noGrp="1"/>
          </p:cNvSpPr>
          <p:nvPr>
            <p:ph type="title"/>
          </p:nvPr>
        </p:nvSpPr>
        <p:spPr>
          <a:xfrm>
            <a:off x="2002650" y="2150838"/>
            <a:ext cx="513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a:t>
            </a:r>
            <a:endParaRPr dirty="0"/>
          </a:p>
        </p:txBody>
      </p:sp>
      <p:sp>
        <p:nvSpPr>
          <p:cNvPr id="636" name="Google Shape;636;p40"/>
          <p:cNvSpPr txBox="1">
            <a:spLocks noGrp="1"/>
          </p:cNvSpPr>
          <p:nvPr>
            <p:ph type="subTitle" idx="1"/>
          </p:nvPr>
        </p:nvSpPr>
        <p:spPr>
          <a:xfrm>
            <a:off x="2553350" y="3449988"/>
            <a:ext cx="4037400" cy="4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Are you ready to deal with the outside world?</a:t>
            </a:r>
            <a:endParaRPr dirty="0"/>
          </a:p>
        </p:txBody>
      </p:sp>
      <p:grpSp>
        <p:nvGrpSpPr>
          <p:cNvPr id="637" name="Google Shape;637;p40"/>
          <p:cNvGrpSpPr/>
          <p:nvPr/>
        </p:nvGrpSpPr>
        <p:grpSpPr>
          <a:xfrm>
            <a:off x="3971338" y="1014400"/>
            <a:ext cx="1201415" cy="1045020"/>
            <a:chOff x="3932550" y="919163"/>
            <a:chExt cx="1201415" cy="1045020"/>
          </a:xfrm>
        </p:grpSpPr>
        <p:sp>
          <p:nvSpPr>
            <p:cNvPr id="638" name="Google Shape;638;p40"/>
            <p:cNvSpPr/>
            <p:nvPr/>
          </p:nvSpPr>
          <p:spPr>
            <a:xfrm>
              <a:off x="4228561" y="1215139"/>
              <a:ext cx="831423" cy="476765"/>
            </a:xfrm>
            <a:custGeom>
              <a:avLst/>
              <a:gdLst/>
              <a:ahLst/>
              <a:cxnLst/>
              <a:rect l="l" t="t" r="r" b="b"/>
              <a:pathLst>
                <a:path w="21959" h="12592" extrusionOk="0">
                  <a:moveTo>
                    <a:pt x="11525" y="0"/>
                  </a:moveTo>
                  <a:cubicBezTo>
                    <a:pt x="11018" y="0"/>
                    <a:pt x="10494" y="45"/>
                    <a:pt x="9954" y="142"/>
                  </a:cubicBezTo>
                  <a:cubicBezTo>
                    <a:pt x="2329" y="1532"/>
                    <a:pt x="0" y="12591"/>
                    <a:pt x="0" y="12591"/>
                  </a:cubicBezTo>
                  <a:lnTo>
                    <a:pt x="21958" y="7654"/>
                  </a:lnTo>
                  <a:cubicBezTo>
                    <a:pt x="21958" y="7654"/>
                    <a:pt x="18151" y="0"/>
                    <a:pt x="11525" y="0"/>
                  </a:cubicBezTo>
                  <a:close/>
                </a:path>
              </a:pathLst>
            </a:custGeom>
            <a:solidFill>
              <a:schemeClr val="lt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3932550" y="1489496"/>
              <a:ext cx="1201415" cy="383017"/>
            </a:xfrm>
            <a:custGeom>
              <a:avLst/>
              <a:gdLst/>
              <a:ahLst/>
              <a:cxnLst/>
              <a:rect l="l" t="t" r="r" b="b"/>
              <a:pathLst>
                <a:path w="31731" h="10116" extrusionOk="0">
                  <a:moveTo>
                    <a:pt x="30769" y="0"/>
                  </a:moveTo>
                  <a:cubicBezTo>
                    <a:pt x="30708" y="0"/>
                    <a:pt x="30645" y="7"/>
                    <a:pt x="30581" y="22"/>
                  </a:cubicBezTo>
                  <a:lnTo>
                    <a:pt x="29663" y="188"/>
                  </a:lnTo>
                  <a:lnTo>
                    <a:pt x="7958" y="4819"/>
                  </a:lnTo>
                  <a:lnTo>
                    <a:pt x="2189" y="6064"/>
                  </a:lnTo>
                  <a:lnTo>
                    <a:pt x="805" y="3682"/>
                  </a:lnTo>
                  <a:cubicBezTo>
                    <a:pt x="739" y="3560"/>
                    <a:pt x="624" y="3504"/>
                    <a:pt x="510" y="3504"/>
                  </a:cubicBezTo>
                  <a:cubicBezTo>
                    <a:pt x="338" y="3504"/>
                    <a:pt x="166" y="3632"/>
                    <a:pt x="166" y="3848"/>
                  </a:cubicBezTo>
                  <a:lnTo>
                    <a:pt x="0" y="7122"/>
                  </a:lnTo>
                  <a:cubicBezTo>
                    <a:pt x="0" y="7428"/>
                    <a:pt x="166" y="7674"/>
                    <a:pt x="413" y="7787"/>
                  </a:cubicBezTo>
                  <a:cubicBezTo>
                    <a:pt x="3187" y="9031"/>
                    <a:pt x="6401" y="10003"/>
                    <a:pt x="10979" y="10089"/>
                  </a:cubicBezTo>
                  <a:cubicBezTo>
                    <a:pt x="11365" y="10116"/>
                    <a:pt x="11784" y="10116"/>
                    <a:pt x="12197" y="10116"/>
                  </a:cubicBezTo>
                  <a:cubicBezTo>
                    <a:pt x="13614" y="10089"/>
                    <a:pt x="15138" y="9976"/>
                    <a:pt x="16828" y="9783"/>
                  </a:cubicBezTo>
                  <a:cubicBezTo>
                    <a:pt x="17466" y="9723"/>
                    <a:pt x="18132" y="9617"/>
                    <a:pt x="18824" y="9530"/>
                  </a:cubicBezTo>
                  <a:cubicBezTo>
                    <a:pt x="19542" y="9424"/>
                    <a:pt x="20268" y="9284"/>
                    <a:pt x="21040" y="9144"/>
                  </a:cubicBezTo>
                  <a:cubicBezTo>
                    <a:pt x="21099" y="9144"/>
                    <a:pt x="21179" y="9118"/>
                    <a:pt x="21233" y="9118"/>
                  </a:cubicBezTo>
                  <a:cubicBezTo>
                    <a:pt x="21266" y="9091"/>
                    <a:pt x="21292" y="9091"/>
                    <a:pt x="21319" y="9091"/>
                  </a:cubicBezTo>
                  <a:cubicBezTo>
                    <a:pt x="26256" y="8120"/>
                    <a:pt x="28858" y="5984"/>
                    <a:pt x="30248" y="4014"/>
                  </a:cubicBezTo>
                  <a:cubicBezTo>
                    <a:pt x="30275" y="3988"/>
                    <a:pt x="30275" y="3961"/>
                    <a:pt x="30302" y="3934"/>
                  </a:cubicBezTo>
                  <a:cubicBezTo>
                    <a:pt x="31047" y="2850"/>
                    <a:pt x="31413" y="1825"/>
                    <a:pt x="31606" y="1073"/>
                  </a:cubicBezTo>
                  <a:cubicBezTo>
                    <a:pt x="31731" y="508"/>
                    <a:pt x="31296" y="0"/>
                    <a:pt x="30769" y="0"/>
                  </a:cubicBezTo>
                  <a:close/>
                </a:path>
              </a:pathLst>
            </a:custGeom>
            <a:solidFill>
              <a:schemeClr val="accent3"/>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4569668" y="1721333"/>
              <a:ext cx="239367" cy="138615"/>
            </a:xfrm>
            <a:custGeom>
              <a:avLst/>
              <a:gdLst/>
              <a:ahLst/>
              <a:cxnLst/>
              <a:rect l="l" t="t" r="r" b="b"/>
              <a:pathLst>
                <a:path w="6322" h="3661" extrusionOk="0">
                  <a:moveTo>
                    <a:pt x="6322" y="1"/>
                  </a:moveTo>
                  <a:lnTo>
                    <a:pt x="1" y="3660"/>
                  </a:lnTo>
                  <a:cubicBezTo>
                    <a:pt x="639" y="3600"/>
                    <a:pt x="1305" y="3494"/>
                    <a:pt x="1997" y="3407"/>
                  </a:cubicBezTo>
                  <a:lnTo>
                    <a:pt x="6322" y="1"/>
                  </a:lnTo>
                  <a:close/>
                </a:path>
              </a:pathLst>
            </a:custGeom>
            <a:solidFill>
              <a:srgbClr val="3C1C87"/>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4348208" y="1726634"/>
              <a:ext cx="172123" cy="145884"/>
            </a:xfrm>
            <a:custGeom>
              <a:avLst/>
              <a:gdLst/>
              <a:ahLst/>
              <a:cxnLst/>
              <a:rect l="l" t="t" r="r" b="b"/>
              <a:pathLst>
                <a:path w="4546" h="3853" extrusionOk="0">
                  <a:moveTo>
                    <a:pt x="4545" y="0"/>
                  </a:moveTo>
                  <a:lnTo>
                    <a:pt x="1" y="3826"/>
                  </a:lnTo>
                  <a:cubicBezTo>
                    <a:pt x="387" y="3853"/>
                    <a:pt x="806" y="3853"/>
                    <a:pt x="1219" y="3853"/>
                  </a:cubicBezTo>
                  <a:lnTo>
                    <a:pt x="4545" y="0"/>
                  </a:lnTo>
                  <a:close/>
                </a:path>
              </a:pathLst>
            </a:custGeom>
            <a:solidFill>
              <a:schemeClr val="accent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4330110" y="1700773"/>
              <a:ext cx="491531" cy="263409"/>
            </a:xfrm>
            <a:custGeom>
              <a:avLst/>
              <a:gdLst/>
              <a:ahLst/>
              <a:cxnLst/>
              <a:rect l="l" t="t" r="r" b="b"/>
              <a:pathLst>
                <a:path w="12982" h="6957" extrusionOk="0">
                  <a:moveTo>
                    <a:pt x="9430" y="0"/>
                  </a:moveTo>
                  <a:cubicBezTo>
                    <a:pt x="7120" y="0"/>
                    <a:pt x="5050" y="517"/>
                    <a:pt x="5050" y="517"/>
                  </a:cubicBezTo>
                  <a:lnTo>
                    <a:pt x="199" y="6366"/>
                  </a:lnTo>
                  <a:cubicBezTo>
                    <a:pt x="1" y="6612"/>
                    <a:pt x="183" y="6957"/>
                    <a:pt x="466" y="6957"/>
                  </a:cubicBezTo>
                  <a:cubicBezTo>
                    <a:pt x="496" y="6957"/>
                    <a:pt x="527" y="6953"/>
                    <a:pt x="559" y="6945"/>
                  </a:cubicBezTo>
                  <a:cubicBezTo>
                    <a:pt x="3526" y="6173"/>
                    <a:pt x="12982" y="570"/>
                    <a:pt x="12982" y="570"/>
                  </a:cubicBezTo>
                  <a:cubicBezTo>
                    <a:pt x="11906" y="141"/>
                    <a:pt x="10635" y="0"/>
                    <a:pt x="9430" y="0"/>
                  </a:cubicBezTo>
                  <a:close/>
                </a:path>
              </a:pathLst>
            </a:custGeom>
            <a:solidFill>
              <a:schemeClr val="accent1"/>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4736453" y="1563178"/>
              <a:ext cx="344435" cy="271550"/>
            </a:xfrm>
            <a:custGeom>
              <a:avLst/>
              <a:gdLst/>
              <a:ahLst/>
              <a:cxnLst/>
              <a:rect l="l" t="t" r="r" b="b"/>
              <a:pathLst>
                <a:path w="9097" h="7172" extrusionOk="0">
                  <a:moveTo>
                    <a:pt x="7948" y="0"/>
                  </a:moveTo>
                  <a:cubicBezTo>
                    <a:pt x="7704" y="0"/>
                    <a:pt x="7433" y="52"/>
                    <a:pt x="7153" y="159"/>
                  </a:cubicBezTo>
                  <a:cubicBezTo>
                    <a:pt x="6049" y="571"/>
                    <a:pt x="5157" y="1403"/>
                    <a:pt x="4492" y="2095"/>
                  </a:cubicBezTo>
                  <a:cubicBezTo>
                    <a:pt x="3826" y="2787"/>
                    <a:pt x="3194" y="3565"/>
                    <a:pt x="2582" y="4284"/>
                  </a:cubicBezTo>
                  <a:cubicBezTo>
                    <a:pt x="1777" y="5282"/>
                    <a:pt x="945" y="6280"/>
                    <a:pt x="1" y="7172"/>
                  </a:cubicBezTo>
                  <a:cubicBezTo>
                    <a:pt x="34" y="7145"/>
                    <a:pt x="60" y="7145"/>
                    <a:pt x="87" y="7145"/>
                  </a:cubicBezTo>
                  <a:cubicBezTo>
                    <a:pt x="999" y="6280"/>
                    <a:pt x="1830" y="5282"/>
                    <a:pt x="2609" y="4317"/>
                  </a:cubicBezTo>
                  <a:cubicBezTo>
                    <a:pt x="3221" y="3592"/>
                    <a:pt x="3860" y="2820"/>
                    <a:pt x="4525" y="2122"/>
                  </a:cubicBezTo>
                  <a:cubicBezTo>
                    <a:pt x="5191" y="1430"/>
                    <a:pt x="6075" y="598"/>
                    <a:pt x="7153" y="185"/>
                  </a:cubicBezTo>
                  <a:cubicBezTo>
                    <a:pt x="7291" y="138"/>
                    <a:pt x="7608" y="44"/>
                    <a:pt x="7945" y="44"/>
                  </a:cubicBezTo>
                  <a:cubicBezTo>
                    <a:pt x="8227" y="44"/>
                    <a:pt x="8522" y="110"/>
                    <a:pt x="8737" y="325"/>
                  </a:cubicBezTo>
                  <a:cubicBezTo>
                    <a:pt x="8903" y="518"/>
                    <a:pt x="9016" y="824"/>
                    <a:pt x="9043" y="1237"/>
                  </a:cubicBezTo>
                  <a:cubicBezTo>
                    <a:pt x="9070" y="1516"/>
                    <a:pt x="9070" y="1789"/>
                    <a:pt x="9016" y="2068"/>
                  </a:cubicBezTo>
                  <a:cubicBezTo>
                    <a:pt x="9043" y="2042"/>
                    <a:pt x="9043" y="2015"/>
                    <a:pt x="9070" y="1988"/>
                  </a:cubicBezTo>
                  <a:cubicBezTo>
                    <a:pt x="9096" y="1736"/>
                    <a:pt x="9096" y="1489"/>
                    <a:pt x="9096" y="1237"/>
                  </a:cubicBezTo>
                  <a:cubicBezTo>
                    <a:pt x="9070" y="791"/>
                    <a:pt x="8957" y="518"/>
                    <a:pt x="8764" y="292"/>
                  </a:cubicBezTo>
                  <a:cubicBezTo>
                    <a:pt x="8571" y="99"/>
                    <a:pt x="8284" y="0"/>
                    <a:pt x="7948" y="0"/>
                  </a:cubicBezTo>
                  <a:close/>
                </a:path>
              </a:pathLst>
            </a:custGeom>
            <a:solidFill>
              <a:schemeClr val="accent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4763904" y="1273487"/>
              <a:ext cx="147929" cy="121879"/>
            </a:xfrm>
            <a:custGeom>
              <a:avLst/>
              <a:gdLst/>
              <a:ahLst/>
              <a:cxnLst/>
              <a:rect l="l" t="t" r="r" b="b"/>
              <a:pathLst>
                <a:path w="3907" h="3219" extrusionOk="0">
                  <a:moveTo>
                    <a:pt x="1337" y="0"/>
                  </a:moveTo>
                  <a:cubicBezTo>
                    <a:pt x="1021" y="0"/>
                    <a:pt x="739" y="157"/>
                    <a:pt x="553" y="570"/>
                  </a:cubicBezTo>
                  <a:cubicBezTo>
                    <a:pt x="1" y="1735"/>
                    <a:pt x="1664" y="3012"/>
                    <a:pt x="2636" y="3179"/>
                  </a:cubicBezTo>
                  <a:cubicBezTo>
                    <a:pt x="2751" y="3204"/>
                    <a:pt x="2869" y="3219"/>
                    <a:pt x="2984" y="3219"/>
                  </a:cubicBezTo>
                  <a:cubicBezTo>
                    <a:pt x="3229" y="3219"/>
                    <a:pt x="3462" y="3153"/>
                    <a:pt x="3634" y="2986"/>
                  </a:cubicBezTo>
                  <a:cubicBezTo>
                    <a:pt x="3853" y="2733"/>
                    <a:pt x="3907" y="2374"/>
                    <a:pt x="3827" y="2067"/>
                  </a:cubicBezTo>
                  <a:cubicBezTo>
                    <a:pt x="3740" y="1761"/>
                    <a:pt x="3547" y="1515"/>
                    <a:pt x="3328" y="1262"/>
                  </a:cubicBezTo>
                  <a:cubicBezTo>
                    <a:pt x="2962" y="818"/>
                    <a:pt x="2059" y="0"/>
                    <a:pt x="1337" y="0"/>
                  </a:cubicBezTo>
                  <a:close/>
                </a:path>
              </a:pathLst>
            </a:custGeom>
            <a:solidFill>
              <a:schemeClr val="dk1"/>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4531881" y="1060998"/>
              <a:ext cx="51417" cy="202602"/>
            </a:xfrm>
            <a:custGeom>
              <a:avLst/>
              <a:gdLst/>
              <a:ahLst/>
              <a:cxnLst/>
              <a:rect l="l" t="t" r="r" b="b"/>
              <a:pathLst>
                <a:path w="1358" h="5351" extrusionOk="0">
                  <a:moveTo>
                    <a:pt x="54" y="1"/>
                  </a:moveTo>
                  <a:cubicBezTo>
                    <a:pt x="27" y="1"/>
                    <a:pt x="1" y="54"/>
                    <a:pt x="1" y="81"/>
                  </a:cubicBezTo>
                  <a:lnTo>
                    <a:pt x="1218" y="5297"/>
                  </a:lnTo>
                  <a:cubicBezTo>
                    <a:pt x="1218" y="5324"/>
                    <a:pt x="1245" y="5351"/>
                    <a:pt x="1278" y="5351"/>
                  </a:cubicBezTo>
                  <a:lnTo>
                    <a:pt x="1305" y="5351"/>
                  </a:lnTo>
                  <a:cubicBezTo>
                    <a:pt x="1331" y="5351"/>
                    <a:pt x="1358" y="5297"/>
                    <a:pt x="1331" y="5271"/>
                  </a:cubicBezTo>
                  <a:lnTo>
                    <a:pt x="140" y="54"/>
                  </a:lnTo>
                  <a:cubicBezTo>
                    <a:pt x="140" y="28"/>
                    <a:pt x="80" y="1"/>
                    <a:pt x="54" y="1"/>
                  </a:cubicBezTo>
                  <a:close/>
                </a:path>
              </a:pathLst>
            </a:custGeom>
            <a:solidFill>
              <a:schemeClr val="dk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4516016" y="1048428"/>
              <a:ext cx="44110" cy="44110"/>
            </a:xfrm>
            <a:custGeom>
              <a:avLst/>
              <a:gdLst/>
              <a:ahLst/>
              <a:cxnLst/>
              <a:rect l="l" t="t" r="r" b="b"/>
              <a:pathLst>
                <a:path w="1165" h="1165" extrusionOk="0">
                  <a:moveTo>
                    <a:pt x="586" y="0"/>
                  </a:moveTo>
                  <a:cubicBezTo>
                    <a:pt x="253" y="0"/>
                    <a:pt x="0" y="246"/>
                    <a:pt x="0" y="579"/>
                  </a:cubicBezTo>
                  <a:cubicBezTo>
                    <a:pt x="0" y="885"/>
                    <a:pt x="253" y="1165"/>
                    <a:pt x="586" y="1165"/>
                  </a:cubicBezTo>
                  <a:cubicBezTo>
                    <a:pt x="892" y="1165"/>
                    <a:pt x="1165" y="885"/>
                    <a:pt x="1165" y="579"/>
                  </a:cubicBezTo>
                  <a:cubicBezTo>
                    <a:pt x="1165" y="246"/>
                    <a:pt x="892" y="0"/>
                    <a:pt x="586" y="0"/>
                  </a:cubicBezTo>
                  <a:close/>
                </a:path>
              </a:pathLst>
            </a:custGeom>
            <a:solidFill>
              <a:schemeClr val="dk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4464598" y="988452"/>
              <a:ext cx="152207" cy="152472"/>
            </a:xfrm>
            <a:custGeom>
              <a:avLst/>
              <a:gdLst/>
              <a:ahLst/>
              <a:cxnLst/>
              <a:rect l="l" t="t" r="r" b="b"/>
              <a:pathLst>
                <a:path w="4020" h="4027" extrusionOk="0">
                  <a:moveTo>
                    <a:pt x="1997" y="34"/>
                  </a:moveTo>
                  <a:cubicBezTo>
                    <a:pt x="3082" y="34"/>
                    <a:pt x="3967" y="919"/>
                    <a:pt x="3967" y="1997"/>
                  </a:cubicBezTo>
                  <a:cubicBezTo>
                    <a:pt x="3967" y="3081"/>
                    <a:pt x="3082" y="3966"/>
                    <a:pt x="1997" y="3966"/>
                  </a:cubicBezTo>
                  <a:cubicBezTo>
                    <a:pt x="919" y="3966"/>
                    <a:pt x="28" y="3081"/>
                    <a:pt x="28" y="1997"/>
                  </a:cubicBezTo>
                  <a:cubicBezTo>
                    <a:pt x="28" y="919"/>
                    <a:pt x="919" y="34"/>
                    <a:pt x="1997" y="34"/>
                  </a:cubicBezTo>
                  <a:close/>
                  <a:moveTo>
                    <a:pt x="1997" y="1"/>
                  </a:moveTo>
                  <a:cubicBezTo>
                    <a:pt x="893" y="1"/>
                    <a:pt x="1" y="892"/>
                    <a:pt x="1" y="1997"/>
                  </a:cubicBezTo>
                  <a:cubicBezTo>
                    <a:pt x="1" y="3108"/>
                    <a:pt x="893" y="4026"/>
                    <a:pt x="1997" y="4026"/>
                  </a:cubicBezTo>
                  <a:cubicBezTo>
                    <a:pt x="3108" y="4026"/>
                    <a:pt x="4020" y="3108"/>
                    <a:pt x="4020" y="1997"/>
                  </a:cubicBezTo>
                  <a:cubicBezTo>
                    <a:pt x="4020" y="892"/>
                    <a:pt x="3108" y="1"/>
                    <a:pt x="1997" y="1"/>
                  </a:cubicBezTo>
                  <a:close/>
                </a:path>
              </a:pathLst>
            </a:custGeom>
            <a:solidFill>
              <a:schemeClr val="dk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4435406" y="959222"/>
              <a:ext cx="209872" cy="209910"/>
            </a:xfrm>
            <a:custGeom>
              <a:avLst/>
              <a:gdLst/>
              <a:ahLst/>
              <a:cxnLst/>
              <a:rect l="l" t="t" r="r" b="b"/>
              <a:pathLst>
                <a:path w="5543" h="5544" extrusionOk="0">
                  <a:moveTo>
                    <a:pt x="2768" y="54"/>
                  </a:moveTo>
                  <a:cubicBezTo>
                    <a:pt x="4265" y="54"/>
                    <a:pt x="5490" y="1272"/>
                    <a:pt x="5490" y="2769"/>
                  </a:cubicBezTo>
                  <a:cubicBezTo>
                    <a:pt x="5490" y="4266"/>
                    <a:pt x="4265" y="5490"/>
                    <a:pt x="2768" y="5490"/>
                  </a:cubicBezTo>
                  <a:cubicBezTo>
                    <a:pt x="1271" y="5490"/>
                    <a:pt x="53" y="4266"/>
                    <a:pt x="53" y="2769"/>
                  </a:cubicBezTo>
                  <a:cubicBezTo>
                    <a:pt x="53" y="1272"/>
                    <a:pt x="1271" y="54"/>
                    <a:pt x="2768" y="54"/>
                  </a:cubicBezTo>
                  <a:close/>
                  <a:moveTo>
                    <a:pt x="2768" y="1"/>
                  </a:moveTo>
                  <a:cubicBezTo>
                    <a:pt x="1244" y="1"/>
                    <a:pt x="0" y="1245"/>
                    <a:pt x="0" y="2769"/>
                  </a:cubicBezTo>
                  <a:cubicBezTo>
                    <a:pt x="0" y="4299"/>
                    <a:pt x="1244" y="5543"/>
                    <a:pt x="2768" y="5543"/>
                  </a:cubicBezTo>
                  <a:cubicBezTo>
                    <a:pt x="4292" y="5543"/>
                    <a:pt x="5543" y="4299"/>
                    <a:pt x="5543" y="2769"/>
                  </a:cubicBezTo>
                  <a:cubicBezTo>
                    <a:pt x="5543" y="1245"/>
                    <a:pt x="4292" y="1"/>
                    <a:pt x="2768" y="1"/>
                  </a:cubicBezTo>
                  <a:close/>
                </a:path>
              </a:pathLst>
            </a:custGeom>
            <a:solidFill>
              <a:schemeClr val="dk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4395347" y="919163"/>
              <a:ext cx="289762" cy="289762"/>
            </a:xfrm>
            <a:custGeom>
              <a:avLst/>
              <a:gdLst/>
              <a:ahLst/>
              <a:cxnLst/>
              <a:rect l="l" t="t" r="r" b="b"/>
              <a:pathLst>
                <a:path w="7653" h="7653" extrusionOk="0">
                  <a:moveTo>
                    <a:pt x="3826" y="87"/>
                  </a:moveTo>
                  <a:cubicBezTo>
                    <a:pt x="5909" y="87"/>
                    <a:pt x="7572" y="1777"/>
                    <a:pt x="7572" y="3827"/>
                  </a:cubicBezTo>
                  <a:cubicBezTo>
                    <a:pt x="7572" y="5909"/>
                    <a:pt x="5909" y="7573"/>
                    <a:pt x="3826" y="7573"/>
                  </a:cubicBezTo>
                  <a:cubicBezTo>
                    <a:pt x="1777" y="7573"/>
                    <a:pt x="87" y="5909"/>
                    <a:pt x="87" y="3827"/>
                  </a:cubicBezTo>
                  <a:cubicBezTo>
                    <a:pt x="87" y="1777"/>
                    <a:pt x="1777" y="87"/>
                    <a:pt x="3826" y="87"/>
                  </a:cubicBezTo>
                  <a:close/>
                  <a:moveTo>
                    <a:pt x="3826" y="1"/>
                  </a:moveTo>
                  <a:cubicBezTo>
                    <a:pt x="1724" y="1"/>
                    <a:pt x="0" y="1724"/>
                    <a:pt x="0" y="3827"/>
                  </a:cubicBezTo>
                  <a:cubicBezTo>
                    <a:pt x="0" y="5936"/>
                    <a:pt x="1724" y="7653"/>
                    <a:pt x="3826" y="7653"/>
                  </a:cubicBezTo>
                  <a:cubicBezTo>
                    <a:pt x="5935" y="7653"/>
                    <a:pt x="7652" y="5936"/>
                    <a:pt x="7652" y="3827"/>
                  </a:cubicBezTo>
                  <a:cubicBezTo>
                    <a:pt x="7652" y="1724"/>
                    <a:pt x="5935" y="1"/>
                    <a:pt x="3826" y="1"/>
                  </a:cubicBezTo>
                  <a:close/>
                </a:path>
              </a:pathLst>
            </a:custGeom>
            <a:solidFill>
              <a:schemeClr val="dk2"/>
            </a:solidFill>
            <a:ln>
              <a:noFill/>
            </a:ln>
            <a:effectLst>
              <a:outerShdw blurRad="571500" dist="19050" dir="5400000" algn="bl" rotWithShape="0">
                <a:schemeClr val="l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787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5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1154" name="Google Shape;1154;p52"/>
          <p:cNvSpPr txBox="1">
            <a:spLocks noGrp="1"/>
          </p:cNvSpPr>
          <p:nvPr>
            <p:ph type="subTitle" idx="2"/>
          </p:nvPr>
        </p:nvSpPr>
        <p:spPr>
          <a:xfrm>
            <a:off x="873253" y="1496226"/>
            <a:ext cx="3922031" cy="1709638"/>
          </a:xfrm>
          <a:prstGeom prst="rect">
            <a:avLst/>
          </a:prstGeom>
        </p:spPr>
        <p:txBody>
          <a:bodyPr spcFirstLastPara="1" wrap="square" lIns="91425" tIns="91425" rIns="91425" bIns="91425" anchor="t" anchorCtr="0">
            <a:noAutofit/>
          </a:bodyPr>
          <a:lstStyle/>
          <a:p>
            <a:pPr marL="0" lvl="0" indent="0">
              <a:buClr>
                <a:schemeClr val="dk2"/>
              </a:buClr>
              <a:buSzPts val="3000"/>
            </a:pPr>
            <a:r>
              <a:rPr lang="en-US" sz="2300" dirty="0">
                <a:solidFill>
                  <a:schemeClr val="tx2"/>
                </a:solidFill>
                <a:latin typeface="Jockey One"/>
                <a:sym typeface="Jockey One"/>
              </a:rPr>
              <a:t>Have you thought about GitHub on hearing “remote”?</a:t>
            </a:r>
          </a:p>
          <a:p>
            <a:pPr marL="0" lvl="0" indent="0" algn="l" rtl="0">
              <a:spcBef>
                <a:spcPts val="0"/>
              </a:spcBef>
              <a:spcAft>
                <a:spcPts val="0"/>
              </a:spcAft>
              <a:buNone/>
            </a:pPr>
            <a:endParaRPr lang="en-US" sz="1000" dirty="0">
              <a:solidFill>
                <a:schemeClr val="tx1"/>
              </a:solidFill>
            </a:endParaRPr>
          </a:p>
          <a:p>
            <a:pPr marL="0" indent="0"/>
            <a:r>
              <a:rPr lang="en-US" sz="1800" dirty="0">
                <a:solidFill>
                  <a:schemeClr val="accent3"/>
                </a:solidFill>
                <a:latin typeface="Tomorrow SemiBold" panose="020B0604020202020204" charset="0"/>
              </a:rPr>
              <a:t>Remote repositories </a:t>
            </a:r>
            <a:r>
              <a:rPr lang="en-US" sz="1500" dirty="0">
                <a:solidFill>
                  <a:schemeClr val="tx1"/>
                </a:solidFill>
              </a:rPr>
              <a:t>are versions of your project somewhere else.</a:t>
            </a:r>
          </a:p>
          <a:p>
            <a:pPr algn="l"/>
            <a:endParaRPr lang="en-US" sz="1500" dirty="0">
              <a:solidFill>
                <a:schemeClr val="tx1"/>
              </a:solidFill>
            </a:endParaRPr>
          </a:p>
        </p:txBody>
      </p:sp>
      <p:sp>
        <p:nvSpPr>
          <p:cNvPr id="8" name="Google Shape;685;p42">
            <a:extLst>
              <a:ext uri="{FF2B5EF4-FFF2-40B4-BE49-F238E27FC236}">
                <a16:creationId xmlns:a16="http://schemas.microsoft.com/office/drawing/2014/main" id="{2A0370CB-03C3-CAA9-F627-8FE4FA53FC0D}"/>
              </a:ext>
            </a:extLst>
          </p:cNvPr>
          <p:cNvSpPr txBox="1">
            <a:spLocks/>
          </p:cNvSpPr>
          <p:nvPr/>
        </p:nvSpPr>
        <p:spPr>
          <a:xfrm>
            <a:off x="3253045" y="745066"/>
            <a:ext cx="2630866"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Jockey One"/>
              <a:buNone/>
              <a:defRPr sz="22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9pPr>
          </a:lstStyle>
          <a:p>
            <a:pPr algn="ctr"/>
            <a:r>
              <a:rPr lang="en-US" sz="3200" dirty="0"/>
              <a:t>What’s remote?</a:t>
            </a:r>
            <a:endParaRPr lang="en-US" dirty="0"/>
          </a:p>
        </p:txBody>
      </p:sp>
      <p:sp>
        <p:nvSpPr>
          <p:cNvPr id="11" name="TextBox 10">
            <a:extLst>
              <a:ext uri="{FF2B5EF4-FFF2-40B4-BE49-F238E27FC236}">
                <a16:creationId xmlns:a16="http://schemas.microsoft.com/office/drawing/2014/main" id="{8EC4B06E-636D-65E2-32BF-AD7EE46E031B}"/>
              </a:ext>
            </a:extLst>
          </p:cNvPr>
          <p:cNvSpPr txBox="1"/>
          <p:nvPr/>
        </p:nvSpPr>
        <p:spPr>
          <a:xfrm>
            <a:off x="873253" y="3177317"/>
            <a:ext cx="7383620" cy="1384995"/>
          </a:xfrm>
          <a:prstGeom prst="rect">
            <a:avLst/>
          </a:prstGeom>
          <a:noFill/>
        </p:spPr>
        <p:txBody>
          <a:bodyPr wrap="square" rtlCol="0">
            <a:spAutoFit/>
          </a:bodyPr>
          <a:lstStyle/>
          <a:p>
            <a:pPr marL="0" indent="0"/>
            <a:r>
              <a:rPr lang="en-US" sz="1500" dirty="0">
                <a:solidFill>
                  <a:schemeClr val="tx2"/>
                </a:solidFill>
                <a:latin typeface="Tomorrow" panose="020B0604020202020204" charset="0"/>
              </a:rPr>
              <a:t>It is entirely possible that you can be working</a:t>
            </a:r>
          </a:p>
          <a:p>
            <a:pPr marL="0" indent="0"/>
            <a:r>
              <a:rPr lang="en-US" sz="1500" dirty="0">
                <a:solidFill>
                  <a:schemeClr val="tx2"/>
                </a:solidFill>
                <a:latin typeface="Tomorrow" panose="020B0604020202020204" charset="0"/>
              </a:rPr>
              <a:t>with a </a:t>
            </a:r>
            <a:r>
              <a:rPr lang="en-US" sz="1500" dirty="0">
                <a:solidFill>
                  <a:schemeClr val="bg1"/>
                </a:solidFill>
                <a:latin typeface="Tomorrow" panose="020B0604020202020204" charset="0"/>
              </a:rPr>
              <a:t>“remote” </a:t>
            </a:r>
            <a:r>
              <a:rPr lang="en-US" sz="1500" dirty="0">
                <a:solidFill>
                  <a:schemeClr val="tx2"/>
                </a:solidFill>
                <a:latin typeface="Tomorrow" panose="020B0604020202020204" charset="0"/>
              </a:rPr>
              <a:t>repository that is on the same host you are. </a:t>
            </a:r>
          </a:p>
          <a:p>
            <a:pPr marL="0" indent="0"/>
            <a:endParaRPr lang="en-US" sz="1400" dirty="0">
              <a:solidFill>
                <a:schemeClr val="tx2"/>
              </a:solidFill>
              <a:latin typeface="Tomorrow SemiBold" panose="020B0604020202020204" charset="0"/>
            </a:endParaRPr>
          </a:p>
          <a:p>
            <a:pPr marL="0" indent="0"/>
            <a:r>
              <a:rPr lang="en-US" sz="2000" dirty="0">
                <a:solidFill>
                  <a:schemeClr val="bg2"/>
                </a:solidFill>
                <a:latin typeface="Tomorrow SemiBold" panose="020B0604020202020204" charset="0"/>
              </a:rPr>
              <a:t>Remote</a:t>
            </a:r>
            <a:r>
              <a:rPr lang="en-US" sz="1400" dirty="0">
                <a:solidFill>
                  <a:schemeClr val="bg2"/>
                </a:solidFill>
                <a:latin typeface="Tomorrow SemiBold" panose="020B0604020202020204" charset="0"/>
              </a:rPr>
              <a:t> </a:t>
            </a:r>
            <a:r>
              <a:rPr lang="en-US" sz="1500" dirty="0">
                <a:solidFill>
                  <a:schemeClr val="bg2">
                    <a:lumMod val="20000"/>
                    <a:lumOff val="80000"/>
                  </a:schemeClr>
                </a:solidFill>
                <a:latin typeface="Tomorrow" panose="020B0604020202020204" charset="0"/>
              </a:rPr>
              <a:t>does not necessarily imply that the repository is somewhere else on the network or Internet,</a:t>
            </a:r>
            <a:r>
              <a:rPr lang="en-US" sz="1500" dirty="0">
                <a:solidFill>
                  <a:schemeClr val="bg2"/>
                </a:solidFill>
                <a:latin typeface="Tomorrow" panose="020B0604020202020204" charset="0"/>
              </a:rPr>
              <a:t> </a:t>
            </a:r>
            <a:r>
              <a:rPr lang="en-US" sz="2000" dirty="0">
                <a:solidFill>
                  <a:schemeClr val="bg2"/>
                </a:solidFill>
                <a:latin typeface="Tomorrow SemiBold" panose="020B0604020202020204" charset="0"/>
              </a:rPr>
              <a:t>only that it is elsewhere</a:t>
            </a:r>
            <a:r>
              <a:rPr lang="en-US" sz="1600" dirty="0">
                <a:solidFill>
                  <a:schemeClr val="bg2">
                    <a:lumMod val="20000"/>
                    <a:lumOff val="80000"/>
                  </a:schemeClr>
                </a:solidFill>
                <a:latin typeface="Tomorrow SemiBold" panose="020B0604020202020204" charset="0"/>
              </a:rPr>
              <a:t>.</a:t>
            </a:r>
          </a:p>
        </p:txBody>
      </p:sp>
      <p:sp>
        <p:nvSpPr>
          <p:cNvPr id="12" name="Google Shape;780;p44">
            <a:extLst>
              <a:ext uri="{FF2B5EF4-FFF2-40B4-BE49-F238E27FC236}">
                <a16:creationId xmlns:a16="http://schemas.microsoft.com/office/drawing/2014/main" id="{51437717-8A66-6304-A443-5D75BB761897}"/>
              </a:ext>
            </a:extLst>
          </p:cNvPr>
          <p:cNvSpPr/>
          <p:nvPr/>
        </p:nvSpPr>
        <p:spPr>
          <a:xfrm>
            <a:off x="5255093" y="1693531"/>
            <a:ext cx="2955852" cy="1616149"/>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3"/>
              </a:solidFill>
            </a:endParaRPr>
          </a:p>
        </p:txBody>
      </p:sp>
      <p:sp>
        <p:nvSpPr>
          <p:cNvPr id="14" name="TextBox 13">
            <a:extLst>
              <a:ext uri="{FF2B5EF4-FFF2-40B4-BE49-F238E27FC236}">
                <a16:creationId xmlns:a16="http://schemas.microsoft.com/office/drawing/2014/main" id="{B1B9D153-8A36-AF72-FDAF-4F7AA8EF85F3}"/>
              </a:ext>
            </a:extLst>
          </p:cNvPr>
          <p:cNvSpPr txBox="1"/>
          <p:nvPr/>
        </p:nvSpPr>
        <p:spPr>
          <a:xfrm>
            <a:off x="5337806" y="1787740"/>
            <a:ext cx="2790425" cy="1384995"/>
          </a:xfrm>
          <a:prstGeom prst="rect">
            <a:avLst/>
          </a:prstGeom>
          <a:noFill/>
        </p:spPr>
        <p:txBody>
          <a:bodyPr wrap="square">
            <a:spAutoFit/>
          </a:bodyPr>
          <a:lstStyle/>
          <a:p>
            <a:r>
              <a:rPr lang="en-US" sz="3000" dirty="0">
                <a:solidFill>
                  <a:schemeClr val="tx2"/>
                </a:solidFill>
                <a:latin typeface="Jockey One"/>
              </a:rPr>
              <a:t>NOTE:</a:t>
            </a:r>
          </a:p>
          <a:p>
            <a:pPr marL="241300" indent="-215900">
              <a:buClr>
                <a:schemeClr val="dk2"/>
              </a:buClr>
              <a:buSzPts val="1400"/>
              <a:buFont typeface="Voces"/>
              <a:buChar char="●"/>
            </a:pPr>
            <a:r>
              <a:rPr lang="en-US" sz="1800" dirty="0">
                <a:solidFill>
                  <a:schemeClr val="bg2"/>
                </a:solidFill>
                <a:latin typeface="Tomorrow" panose="020B0604020202020204" charset="0"/>
              </a:rPr>
              <a:t>Remote </a:t>
            </a:r>
            <a:r>
              <a:rPr lang="en-US" sz="1800" dirty="0">
                <a:solidFill>
                  <a:schemeClr val="tx1"/>
                </a:solidFill>
                <a:latin typeface="Tomorrow" panose="020B0604020202020204" charset="0"/>
              </a:rPr>
              <a:t>repositories can be on your local machine.</a:t>
            </a:r>
          </a:p>
        </p:txBody>
      </p:sp>
      <p:grpSp>
        <p:nvGrpSpPr>
          <p:cNvPr id="15" name="Google Shape;1552;p62">
            <a:extLst>
              <a:ext uri="{FF2B5EF4-FFF2-40B4-BE49-F238E27FC236}">
                <a16:creationId xmlns:a16="http://schemas.microsoft.com/office/drawing/2014/main" id="{DBF305A8-16BA-B85D-54AC-5F81EC57D8B6}"/>
              </a:ext>
            </a:extLst>
          </p:cNvPr>
          <p:cNvGrpSpPr/>
          <p:nvPr/>
        </p:nvGrpSpPr>
        <p:grpSpPr>
          <a:xfrm rot="967261">
            <a:off x="245565" y="129956"/>
            <a:ext cx="1822568" cy="1218542"/>
            <a:chOff x="2114912" y="2745038"/>
            <a:chExt cx="1909849" cy="1276897"/>
          </a:xfrm>
        </p:grpSpPr>
        <p:sp>
          <p:nvSpPr>
            <p:cNvPr id="16" name="Google Shape;1553;p62">
              <a:extLst>
                <a:ext uri="{FF2B5EF4-FFF2-40B4-BE49-F238E27FC236}">
                  <a16:creationId xmlns:a16="http://schemas.microsoft.com/office/drawing/2014/main" id="{DA2C6D4F-A626-73A1-5A58-F9DEE8ABD4E3}"/>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554;p62">
              <a:extLst>
                <a:ext uri="{FF2B5EF4-FFF2-40B4-BE49-F238E27FC236}">
                  <a16:creationId xmlns:a16="http://schemas.microsoft.com/office/drawing/2014/main" id="{F1DDCDF5-A212-F42A-9270-E8C3DDFD662C}"/>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555;p62">
              <a:extLst>
                <a:ext uri="{FF2B5EF4-FFF2-40B4-BE49-F238E27FC236}">
                  <a16:creationId xmlns:a16="http://schemas.microsoft.com/office/drawing/2014/main" id="{8AD72927-84DE-DE26-A108-9559E331B6D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556;p62">
              <a:extLst>
                <a:ext uri="{FF2B5EF4-FFF2-40B4-BE49-F238E27FC236}">
                  <a16:creationId xmlns:a16="http://schemas.microsoft.com/office/drawing/2014/main" id="{C5F9EBA9-BEF3-C5B5-B7FC-1E601FC50F48}"/>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557;p62">
              <a:extLst>
                <a:ext uri="{FF2B5EF4-FFF2-40B4-BE49-F238E27FC236}">
                  <a16:creationId xmlns:a16="http://schemas.microsoft.com/office/drawing/2014/main" id="{B9934EBF-D77B-320F-1B85-175E476786C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558;p62">
              <a:extLst>
                <a:ext uri="{FF2B5EF4-FFF2-40B4-BE49-F238E27FC236}">
                  <a16:creationId xmlns:a16="http://schemas.microsoft.com/office/drawing/2014/main" id="{662B9949-30FE-8DBF-E6B6-3F3F4B6C851F}"/>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559;p62">
              <a:extLst>
                <a:ext uri="{FF2B5EF4-FFF2-40B4-BE49-F238E27FC236}">
                  <a16:creationId xmlns:a16="http://schemas.microsoft.com/office/drawing/2014/main" id="{5D98BEA2-D9BA-1B33-0CF3-9B9178B2E675}"/>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560;p62">
              <a:extLst>
                <a:ext uri="{FF2B5EF4-FFF2-40B4-BE49-F238E27FC236}">
                  <a16:creationId xmlns:a16="http://schemas.microsoft.com/office/drawing/2014/main" id="{AC8C6D98-D685-6C63-5425-EE18A3156FDC}"/>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561;p62">
              <a:extLst>
                <a:ext uri="{FF2B5EF4-FFF2-40B4-BE49-F238E27FC236}">
                  <a16:creationId xmlns:a16="http://schemas.microsoft.com/office/drawing/2014/main" id="{A08A8EE3-D193-9BD9-B54A-31EBF3491F1D}"/>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562;p62">
              <a:extLst>
                <a:ext uri="{FF2B5EF4-FFF2-40B4-BE49-F238E27FC236}">
                  <a16:creationId xmlns:a16="http://schemas.microsoft.com/office/drawing/2014/main" id="{4AFF3749-635D-4AB5-9A7A-C3920424C74F}"/>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563;p62">
              <a:extLst>
                <a:ext uri="{FF2B5EF4-FFF2-40B4-BE49-F238E27FC236}">
                  <a16:creationId xmlns:a16="http://schemas.microsoft.com/office/drawing/2014/main" id="{C390DBAF-090C-0810-0643-980387B7F213}"/>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564;p62">
              <a:extLst>
                <a:ext uri="{FF2B5EF4-FFF2-40B4-BE49-F238E27FC236}">
                  <a16:creationId xmlns:a16="http://schemas.microsoft.com/office/drawing/2014/main" id="{F1601653-678D-F7D4-C91E-AF8A413DFCD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565;p62">
              <a:extLst>
                <a:ext uri="{FF2B5EF4-FFF2-40B4-BE49-F238E27FC236}">
                  <a16:creationId xmlns:a16="http://schemas.microsoft.com/office/drawing/2014/main" id="{96119CC4-F444-ADDB-A58F-CD9D313348CA}"/>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1566;p62">
              <a:extLst>
                <a:ext uri="{FF2B5EF4-FFF2-40B4-BE49-F238E27FC236}">
                  <a16:creationId xmlns:a16="http://schemas.microsoft.com/office/drawing/2014/main" id="{9F06A553-8CA9-E439-0530-E8133C363C0D}"/>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1567;p62">
              <a:extLst>
                <a:ext uri="{FF2B5EF4-FFF2-40B4-BE49-F238E27FC236}">
                  <a16:creationId xmlns:a16="http://schemas.microsoft.com/office/drawing/2014/main" id="{3730B648-EDB3-F994-96B9-7F73EEE6C873}"/>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1568;p62">
              <a:extLst>
                <a:ext uri="{FF2B5EF4-FFF2-40B4-BE49-F238E27FC236}">
                  <a16:creationId xmlns:a16="http://schemas.microsoft.com/office/drawing/2014/main" id="{B08C0F64-6429-6165-5FEA-5E68F7D7A303}"/>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1569;p62">
              <a:extLst>
                <a:ext uri="{FF2B5EF4-FFF2-40B4-BE49-F238E27FC236}">
                  <a16:creationId xmlns:a16="http://schemas.microsoft.com/office/drawing/2014/main" id="{1EF68132-9BE0-BDC0-7931-9875D678719F}"/>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1570;p62">
              <a:extLst>
                <a:ext uri="{FF2B5EF4-FFF2-40B4-BE49-F238E27FC236}">
                  <a16:creationId xmlns:a16="http://schemas.microsoft.com/office/drawing/2014/main" id="{B0C90900-6D3A-AB2E-E08C-017BA4B813A7}"/>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1571;p62">
              <a:extLst>
                <a:ext uri="{FF2B5EF4-FFF2-40B4-BE49-F238E27FC236}">
                  <a16:creationId xmlns:a16="http://schemas.microsoft.com/office/drawing/2014/main" id="{2BFF83F9-6883-F352-EEFD-5421AF456438}"/>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1572;p62">
              <a:extLst>
                <a:ext uri="{FF2B5EF4-FFF2-40B4-BE49-F238E27FC236}">
                  <a16:creationId xmlns:a16="http://schemas.microsoft.com/office/drawing/2014/main" id="{843E9B9D-4393-066C-4061-0A53AB2174C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1573;p62">
              <a:extLst>
                <a:ext uri="{FF2B5EF4-FFF2-40B4-BE49-F238E27FC236}">
                  <a16:creationId xmlns:a16="http://schemas.microsoft.com/office/drawing/2014/main" id="{474D445C-951D-F479-B60F-6B42D557BADF}"/>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1574;p62">
              <a:extLst>
                <a:ext uri="{FF2B5EF4-FFF2-40B4-BE49-F238E27FC236}">
                  <a16:creationId xmlns:a16="http://schemas.microsoft.com/office/drawing/2014/main" id="{58141994-3FD8-6D6C-ECD0-9332A0A1986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1575;p62">
              <a:extLst>
                <a:ext uri="{FF2B5EF4-FFF2-40B4-BE49-F238E27FC236}">
                  <a16:creationId xmlns:a16="http://schemas.microsoft.com/office/drawing/2014/main" id="{0A232898-5973-80D5-EF0A-66CF9F51D847}"/>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1576;p62">
              <a:extLst>
                <a:ext uri="{FF2B5EF4-FFF2-40B4-BE49-F238E27FC236}">
                  <a16:creationId xmlns:a16="http://schemas.microsoft.com/office/drawing/2014/main" id="{2FD87230-D140-3CEB-E16E-CACA3FD394BC}"/>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1577;p62">
              <a:extLst>
                <a:ext uri="{FF2B5EF4-FFF2-40B4-BE49-F238E27FC236}">
                  <a16:creationId xmlns:a16="http://schemas.microsoft.com/office/drawing/2014/main" id="{FD1E750F-8F02-59E0-D2B7-8D629A4583F2}"/>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1578;p62">
              <a:extLst>
                <a:ext uri="{FF2B5EF4-FFF2-40B4-BE49-F238E27FC236}">
                  <a16:creationId xmlns:a16="http://schemas.microsoft.com/office/drawing/2014/main" id="{3E13DDEB-A4AF-2BB4-AF93-BA7893BE813C}"/>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1579;p62">
              <a:extLst>
                <a:ext uri="{FF2B5EF4-FFF2-40B4-BE49-F238E27FC236}">
                  <a16:creationId xmlns:a16="http://schemas.microsoft.com/office/drawing/2014/main" id="{C47A941B-3457-D0EB-501F-93CC2D8C937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1580;p62">
              <a:extLst>
                <a:ext uri="{FF2B5EF4-FFF2-40B4-BE49-F238E27FC236}">
                  <a16:creationId xmlns:a16="http://schemas.microsoft.com/office/drawing/2014/main" id="{7CCC1A42-6A6C-1383-3346-8CC5AF71C32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1581;p62">
              <a:extLst>
                <a:ext uri="{FF2B5EF4-FFF2-40B4-BE49-F238E27FC236}">
                  <a16:creationId xmlns:a16="http://schemas.microsoft.com/office/drawing/2014/main" id="{2702EF87-423E-A4E2-EC86-4A7D36912B1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1582;p62">
              <a:extLst>
                <a:ext uri="{FF2B5EF4-FFF2-40B4-BE49-F238E27FC236}">
                  <a16:creationId xmlns:a16="http://schemas.microsoft.com/office/drawing/2014/main" id="{60507048-9B21-21BE-BBCC-E4E92A13116D}"/>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1583;p62">
              <a:extLst>
                <a:ext uri="{FF2B5EF4-FFF2-40B4-BE49-F238E27FC236}">
                  <a16:creationId xmlns:a16="http://schemas.microsoft.com/office/drawing/2014/main" id="{7DF88C2F-9DC8-4669-31EF-2E6FDD3EE878}"/>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1584;p62">
              <a:extLst>
                <a:ext uri="{FF2B5EF4-FFF2-40B4-BE49-F238E27FC236}">
                  <a16:creationId xmlns:a16="http://schemas.microsoft.com/office/drawing/2014/main" id="{C64F39C6-C5CD-9C61-7AD3-2086FF5C722E}"/>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1585;p62">
              <a:extLst>
                <a:ext uri="{FF2B5EF4-FFF2-40B4-BE49-F238E27FC236}">
                  <a16:creationId xmlns:a16="http://schemas.microsoft.com/office/drawing/2014/main" id="{D0BD4CEE-2995-5C4F-F93C-214FCB94F2B2}"/>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1586;p62">
              <a:extLst>
                <a:ext uri="{FF2B5EF4-FFF2-40B4-BE49-F238E27FC236}">
                  <a16:creationId xmlns:a16="http://schemas.microsoft.com/office/drawing/2014/main" id="{289DC9B2-6B71-239F-F75C-7C143A55E8F8}"/>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766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1153" name="Google Shape;1153;p52"/>
          <p:cNvSpPr txBox="1">
            <a:spLocks noGrp="1"/>
          </p:cNvSpPr>
          <p:nvPr>
            <p:ph type="title"/>
          </p:nvPr>
        </p:nvSpPr>
        <p:spPr>
          <a:xfrm>
            <a:off x="921943" y="1465640"/>
            <a:ext cx="4875136" cy="13751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9pPr>
          </a:lstStyle>
          <a:p>
            <a:pPr algn="l"/>
            <a:br>
              <a:rPr lang="en-US" sz="1800" b="1" dirty="0">
                <a:solidFill>
                  <a:srgbClr val="FF83B3"/>
                </a:solidFill>
                <a:latin typeface="Tomorrow SemiBold" panose="020B0604020202020204" charset="0"/>
              </a:rPr>
            </a:br>
            <a:r>
              <a:rPr lang="en-US" sz="2000" dirty="0">
                <a:solidFill>
                  <a:schemeClr val="accent3"/>
                </a:solidFill>
                <a:latin typeface="Tomorrow SemiBold" panose="020B0604020202020204" charset="0"/>
              </a:rPr>
              <a:t>In summary, </a:t>
            </a:r>
            <a:r>
              <a:rPr lang="en-US" sz="1800" dirty="0">
                <a:solidFill>
                  <a:schemeClr val="bg1"/>
                </a:solidFill>
                <a:latin typeface="Tomorrow" panose="020B0604020202020204" charset="0"/>
              </a:rPr>
              <a:t>going remote</a:t>
            </a:r>
            <a:br>
              <a:rPr lang="en-US" sz="1800" dirty="0">
                <a:solidFill>
                  <a:schemeClr val="bg1"/>
                </a:solidFill>
                <a:latin typeface="Tomorrow" panose="020B0604020202020204" charset="0"/>
              </a:rPr>
            </a:br>
            <a:r>
              <a:rPr lang="en-US" sz="1800" dirty="0">
                <a:solidFill>
                  <a:schemeClr val="bg1"/>
                </a:solidFill>
                <a:latin typeface="Tomorrow" panose="020B0604020202020204" charset="0"/>
              </a:rPr>
              <a:t>doesn’t necessarily mean using GitHub.</a:t>
            </a:r>
            <a:br>
              <a:rPr lang="en-US" sz="1800" b="1" dirty="0">
                <a:solidFill>
                  <a:schemeClr val="bg1"/>
                </a:solidFill>
                <a:latin typeface="Tomorrow" panose="020B0604020202020204" charset="0"/>
              </a:rPr>
            </a:br>
            <a:br>
              <a:rPr lang="en-US" sz="1000" b="1" dirty="0">
                <a:solidFill>
                  <a:srgbClr val="FF83B3"/>
                </a:solidFill>
                <a:latin typeface="Tomorrow SemiBold" panose="020B0604020202020204" charset="0"/>
              </a:rPr>
            </a:br>
            <a:r>
              <a:rPr lang="en-US" sz="2000" dirty="0">
                <a:solidFill>
                  <a:schemeClr val="tx2"/>
                </a:solidFill>
                <a:latin typeface="Tomorrow SemiBold" panose="020B0604020202020204" charset="0"/>
              </a:rPr>
              <a:t>GitHub</a:t>
            </a:r>
            <a:r>
              <a:rPr lang="en-US" sz="1800" b="1" dirty="0">
                <a:solidFill>
                  <a:srgbClr val="FF83B3"/>
                </a:solidFill>
                <a:latin typeface="Tomorrow SemiBold" panose="020B0604020202020204" charset="0"/>
              </a:rPr>
              <a:t> </a:t>
            </a:r>
            <a:r>
              <a:rPr lang="en-US" sz="1800" dirty="0">
                <a:solidFill>
                  <a:schemeClr val="tx1"/>
                </a:solidFill>
                <a:latin typeface="Tomorrow" panose="020B0604020202020204" charset="0"/>
              </a:rPr>
              <a:t>is used with git for online backup and collaborating with others.</a:t>
            </a:r>
            <a:br>
              <a:rPr lang="en-US" sz="1800" dirty="0"/>
            </a:br>
            <a:endParaRPr lang="en-US" sz="1800" dirty="0">
              <a:solidFill>
                <a:schemeClr val="bg2"/>
              </a:solidFill>
              <a:latin typeface="Tomorrow" panose="020B0604020202020204" charset="0"/>
            </a:endParaRPr>
          </a:p>
        </p:txBody>
      </p:sp>
      <p:pic>
        <p:nvPicPr>
          <p:cNvPr id="8" name="Picture 7">
            <a:extLst>
              <a:ext uri="{FF2B5EF4-FFF2-40B4-BE49-F238E27FC236}">
                <a16:creationId xmlns:a16="http://schemas.microsoft.com/office/drawing/2014/main" id="{A98EEC3F-C314-483B-1F2D-C647FCD75A4F}"/>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tretch>
            <a:fillRect/>
          </a:stretch>
        </p:blipFill>
        <p:spPr>
          <a:xfrm>
            <a:off x="5751507" y="1617388"/>
            <a:ext cx="2470550" cy="2470550"/>
          </a:xfrm>
          <a:prstGeom prst="rect">
            <a:avLst/>
          </a:prstGeom>
        </p:spPr>
      </p:pic>
      <p:sp>
        <p:nvSpPr>
          <p:cNvPr id="9" name="Google Shape;583;p38">
            <a:extLst>
              <a:ext uri="{FF2B5EF4-FFF2-40B4-BE49-F238E27FC236}">
                <a16:creationId xmlns:a16="http://schemas.microsoft.com/office/drawing/2014/main" id="{8AAC5188-3CF7-64F0-C521-2C040325C92D}"/>
              </a:ext>
            </a:extLst>
          </p:cNvPr>
          <p:cNvSpPr txBox="1">
            <a:spLocks/>
          </p:cNvSpPr>
          <p:nvPr/>
        </p:nvSpPr>
        <p:spPr>
          <a:xfrm>
            <a:off x="3407626" y="710280"/>
            <a:ext cx="232874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r>
              <a:rPr lang="en-US" sz="4400" dirty="0">
                <a:solidFill>
                  <a:schemeClr val="bg2"/>
                </a:solidFill>
              </a:rPr>
              <a:t>GitHub</a:t>
            </a:r>
          </a:p>
        </p:txBody>
      </p:sp>
      <p:sp>
        <p:nvSpPr>
          <p:cNvPr id="13" name="TextBox 12">
            <a:extLst>
              <a:ext uri="{FF2B5EF4-FFF2-40B4-BE49-F238E27FC236}">
                <a16:creationId xmlns:a16="http://schemas.microsoft.com/office/drawing/2014/main" id="{E21BAE4D-3A86-7924-E6EE-43F1118FA5A9}"/>
              </a:ext>
            </a:extLst>
          </p:cNvPr>
          <p:cNvSpPr txBox="1"/>
          <p:nvPr/>
        </p:nvSpPr>
        <p:spPr>
          <a:xfrm>
            <a:off x="921943" y="2821399"/>
            <a:ext cx="4075359" cy="1169551"/>
          </a:xfrm>
          <a:prstGeom prst="rect">
            <a:avLst/>
          </a:prstGeom>
          <a:noFill/>
        </p:spPr>
        <p:txBody>
          <a:bodyPr wrap="square">
            <a:spAutoFit/>
          </a:bodyPr>
          <a:lstStyle/>
          <a:p>
            <a:pPr algn="just"/>
            <a:br>
              <a:rPr lang="en-US" sz="1400" b="0" i="0" dirty="0">
                <a:solidFill>
                  <a:srgbClr val="7EEEF3"/>
                </a:solidFill>
                <a:effectLst/>
                <a:latin typeface="Tomorrow SemiBold" panose="020B0604020202020204" charset="0"/>
                <a:ea typeface="Tomorrow SemiBold" panose="020B0604020202020204" charset="0"/>
                <a:cs typeface="Tomorrow SemiBold" panose="020B0604020202020204" charset="0"/>
              </a:rPr>
            </a:br>
            <a:r>
              <a:rPr lang="en-US" sz="1400" dirty="0">
                <a:solidFill>
                  <a:schemeClr val="bg1"/>
                </a:solidFill>
              </a:rPr>
              <a:t>⚠️</a:t>
            </a:r>
            <a:r>
              <a:rPr lang="en-US" sz="1400" b="0" i="0" dirty="0">
                <a:solidFill>
                  <a:srgbClr val="7EEEF3"/>
                </a:solidFill>
                <a:effectLst/>
                <a:latin typeface="Tomorrow SemiBold" panose="020B0604020202020204" charset="0"/>
                <a:ea typeface="Tomorrow SemiBold" panose="020B0604020202020204" charset="0"/>
                <a:cs typeface="Tomorrow SemiBold" panose="020B0604020202020204" charset="0"/>
              </a:rPr>
              <a:t> </a:t>
            </a:r>
            <a:r>
              <a:rPr lang="en-US" b="0" i="0" dirty="0">
                <a:solidFill>
                  <a:schemeClr val="bg2"/>
                </a:solidFill>
                <a:effectLst/>
                <a:latin typeface="Tomorrow" panose="020B0604020202020204" charset="0"/>
                <a:ea typeface="Tomorrow SemiBold" panose="020B0604020202020204" charset="0"/>
                <a:cs typeface="Tomorrow SemiBold" panose="020B0604020202020204" charset="0"/>
              </a:rPr>
              <a:t>Throughout this chapter we’ll act </a:t>
            </a:r>
            <a:r>
              <a:rPr lang="en-US" dirty="0">
                <a:solidFill>
                  <a:schemeClr val="bg2"/>
                </a:solidFill>
                <a:latin typeface="Tomorrow" panose="020B0604020202020204" charset="0"/>
                <a:ea typeface="Tomorrow SemiBold" panose="020B0604020202020204" charset="0"/>
                <a:cs typeface="Tomorrow SemiBold" panose="020B0604020202020204" charset="0"/>
              </a:rPr>
              <a:t>like</a:t>
            </a:r>
            <a:r>
              <a:rPr lang="en-US" b="0" i="0" dirty="0">
                <a:solidFill>
                  <a:schemeClr val="bg2"/>
                </a:solidFill>
                <a:effectLst/>
                <a:latin typeface="Tomorrow" panose="020B0604020202020204" charset="0"/>
                <a:ea typeface="Tomorrow SemiBold" panose="020B0604020202020204" charset="0"/>
                <a:cs typeface="Tomorrow SemiBold" panose="020B0604020202020204" charset="0"/>
              </a:rPr>
              <a:t> we’re using GitHub, but we’ll  actually use a remote repo in our local machine  ( same concepts are applied to GitHub ).</a:t>
            </a:r>
            <a:endParaRPr lang="en-US" dirty="0">
              <a:solidFill>
                <a:schemeClr val="bg2"/>
              </a:solidFill>
            </a:endParaRPr>
          </a:p>
        </p:txBody>
      </p:sp>
      <p:sp>
        <p:nvSpPr>
          <p:cNvPr id="15" name="TextBox 14">
            <a:extLst>
              <a:ext uri="{FF2B5EF4-FFF2-40B4-BE49-F238E27FC236}">
                <a16:creationId xmlns:a16="http://schemas.microsoft.com/office/drawing/2014/main" id="{BCB92C8A-431A-AB4F-85AE-7D21EEBF89E1}"/>
              </a:ext>
            </a:extLst>
          </p:cNvPr>
          <p:cNvSpPr txBox="1"/>
          <p:nvPr/>
        </p:nvSpPr>
        <p:spPr>
          <a:xfrm>
            <a:off x="886956" y="3971555"/>
            <a:ext cx="6947724" cy="954107"/>
          </a:xfrm>
          <a:prstGeom prst="rect">
            <a:avLst/>
          </a:prstGeom>
          <a:noFill/>
        </p:spPr>
        <p:txBody>
          <a:bodyPr wrap="square">
            <a:spAutoFit/>
          </a:bodyPr>
          <a:lstStyle/>
          <a:p>
            <a:br>
              <a:rPr lang="en-US" sz="1400" b="1" dirty="0">
                <a:solidFill>
                  <a:srgbClr val="FF83B3"/>
                </a:solidFill>
                <a:latin typeface="Tomorrow SemiBold" panose="020B0604020202020204" charset="0"/>
              </a:rPr>
            </a:br>
            <a:r>
              <a:rPr lang="en-US" sz="2000" dirty="0">
                <a:solidFill>
                  <a:schemeClr val="bg1"/>
                </a:solidFill>
                <a:latin typeface="Tomorrow" panose="020B0604020202020204" charset="0"/>
                <a:sym typeface="Jockey One"/>
              </a:rPr>
              <a:t>We can </a:t>
            </a:r>
            <a:r>
              <a:rPr lang="en-US" sz="2200" dirty="0">
                <a:solidFill>
                  <a:schemeClr val="accent3"/>
                </a:solidFill>
                <a:latin typeface="Tomorrow SemiBold" panose="020B0604020202020204" charset="0"/>
                <a:sym typeface="Jockey One"/>
              </a:rPr>
              <a:t>link</a:t>
            </a:r>
            <a:r>
              <a:rPr lang="en-US" sz="2000" dirty="0">
                <a:solidFill>
                  <a:schemeClr val="accent3"/>
                </a:solidFill>
                <a:latin typeface="Tomorrow" panose="020B0604020202020204" charset="0"/>
                <a:sym typeface="Jockey One"/>
              </a:rPr>
              <a:t> </a:t>
            </a:r>
            <a:r>
              <a:rPr lang="en-US" sz="2000" dirty="0">
                <a:solidFill>
                  <a:schemeClr val="bg1"/>
                </a:solidFill>
                <a:latin typeface="Tomorrow" panose="020B0604020202020204" charset="0"/>
                <a:sym typeface="Jockey One"/>
              </a:rPr>
              <a:t>our local repo with a remote one Using:</a:t>
            </a:r>
            <a:br>
              <a:rPr lang="en-US" sz="2000" dirty="0">
                <a:solidFill>
                  <a:schemeClr val="bg1"/>
                </a:solidFill>
                <a:latin typeface="Tomorrow" panose="020B0604020202020204" charset="0"/>
              </a:rPr>
            </a:br>
            <a:endParaRPr lang="en-US" sz="2000" dirty="0">
              <a:solidFill>
                <a:schemeClr val="bg1"/>
              </a:solidFill>
              <a:latin typeface="Tomorrow" panose="020B0604020202020204" charset="0"/>
            </a:endParaRPr>
          </a:p>
        </p:txBody>
      </p:sp>
    </p:spTree>
    <p:extLst>
      <p:ext uri="{BB962C8B-B14F-4D97-AF65-F5344CB8AC3E}">
        <p14:creationId xmlns:p14="http://schemas.microsoft.com/office/powerpoint/2010/main" val="1305249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83" name="Google Shape;583;p38"/>
          <p:cNvSpPr txBox="1">
            <a:spLocks noGrp="1"/>
          </p:cNvSpPr>
          <p:nvPr>
            <p:ph type="title"/>
          </p:nvPr>
        </p:nvSpPr>
        <p:spPr>
          <a:xfrm>
            <a:off x="712165" y="729897"/>
            <a:ext cx="191477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en" dirty="0"/>
              <a:t>it remote</a:t>
            </a:r>
            <a:endParaRPr dirty="0"/>
          </a:p>
        </p:txBody>
      </p:sp>
      <p:sp>
        <p:nvSpPr>
          <p:cNvPr id="584" name="Google Shape;584;p3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grpSp>
        <p:nvGrpSpPr>
          <p:cNvPr id="594" name="Google Shape;594;p38"/>
          <p:cNvGrpSpPr/>
          <p:nvPr/>
        </p:nvGrpSpPr>
        <p:grpSpPr>
          <a:xfrm rot="2857816">
            <a:off x="7424453" y="360138"/>
            <a:ext cx="1007679" cy="817544"/>
            <a:chOff x="554263" y="536748"/>
            <a:chExt cx="1059639" cy="859700"/>
          </a:xfrm>
        </p:grpSpPr>
        <p:sp>
          <p:nvSpPr>
            <p:cNvPr id="595" name="Google Shape;595;p38"/>
            <p:cNvSpPr/>
            <p:nvPr/>
          </p:nvSpPr>
          <p:spPr>
            <a:xfrm rot="-450976">
              <a:off x="807257" y="682356"/>
              <a:ext cx="569307" cy="569512"/>
            </a:xfrm>
            <a:custGeom>
              <a:avLst/>
              <a:gdLst/>
              <a:ahLst/>
              <a:cxnLst/>
              <a:rect l="l" t="t" r="r" b="b"/>
              <a:pathLst>
                <a:path w="16716" h="16722" extrusionOk="0">
                  <a:moveTo>
                    <a:pt x="8038" y="1"/>
                  </a:moveTo>
                  <a:cubicBezTo>
                    <a:pt x="3547" y="167"/>
                    <a:pt x="1" y="3860"/>
                    <a:pt x="1" y="8378"/>
                  </a:cubicBezTo>
                  <a:cubicBezTo>
                    <a:pt x="1" y="9456"/>
                    <a:pt x="194" y="10540"/>
                    <a:pt x="579" y="11479"/>
                  </a:cubicBezTo>
                  <a:cubicBezTo>
                    <a:pt x="965" y="12423"/>
                    <a:pt x="1498" y="13255"/>
                    <a:pt x="2130" y="13974"/>
                  </a:cubicBezTo>
                  <a:cubicBezTo>
                    <a:pt x="3660" y="15670"/>
                    <a:pt x="5903" y="16722"/>
                    <a:pt x="8344" y="16722"/>
                  </a:cubicBezTo>
                  <a:cubicBezTo>
                    <a:pt x="11558" y="16722"/>
                    <a:pt x="14333" y="14945"/>
                    <a:pt x="15744" y="12310"/>
                  </a:cubicBezTo>
                  <a:cubicBezTo>
                    <a:pt x="16163" y="11538"/>
                    <a:pt x="16436" y="10707"/>
                    <a:pt x="16602" y="9815"/>
                  </a:cubicBezTo>
                  <a:cubicBezTo>
                    <a:pt x="16688" y="9349"/>
                    <a:pt x="16715" y="8850"/>
                    <a:pt x="16715" y="8378"/>
                  </a:cubicBezTo>
                  <a:cubicBezTo>
                    <a:pt x="16715" y="7520"/>
                    <a:pt x="16602" y="6688"/>
                    <a:pt x="16356" y="5909"/>
                  </a:cubicBezTo>
                  <a:cubicBezTo>
                    <a:pt x="15304" y="2469"/>
                    <a:pt x="12111" y="1"/>
                    <a:pt x="8344" y="1"/>
                  </a:cubicBezTo>
                  <a:close/>
                </a:path>
              </a:pathLst>
            </a:custGeom>
            <a:solidFill>
              <a:schemeClr val="accent3"/>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rot="-450976">
              <a:off x="1033802" y="559443"/>
              <a:ext cx="3644" cy="128499"/>
            </a:xfrm>
            <a:custGeom>
              <a:avLst/>
              <a:gdLst/>
              <a:ahLst/>
              <a:cxnLst/>
              <a:rect l="l" t="t" r="r" b="b"/>
              <a:pathLst>
                <a:path w="107" h="3773" extrusionOk="0">
                  <a:moveTo>
                    <a:pt x="0" y="0"/>
                  </a:moveTo>
                  <a:lnTo>
                    <a:pt x="0" y="3773"/>
                  </a:lnTo>
                  <a:lnTo>
                    <a:pt x="107" y="3773"/>
                  </a:lnTo>
                  <a:lnTo>
                    <a:pt x="107" y="0"/>
                  </a:ln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rot="-450976">
              <a:off x="1008209" y="539103"/>
              <a:ext cx="38553" cy="38758"/>
            </a:xfrm>
            <a:custGeom>
              <a:avLst/>
              <a:gdLst/>
              <a:ahLst/>
              <a:cxnLst/>
              <a:rect l="l" t="t" r="r" b="b"/>
              <a:pathLst>
                <a:path w="1132" h="1138" extrusionOk="0">
                  <a:moveTo>
                    <a:pt x="552" y="0"/>
                  </a:moveTo>
                  <a:cubicBezTo>
                    <a:pt x="246" y="0"/>
                    <a:pt x="0" y="280"/>
                    <a:pt x="0" y="586"/>
                  </a:cubicBezTo>
                  <a:cubicBezTo>
                    <a:pt x="0" y="892"/>
                    <a:pt x="246" y="1138"/>
                    <a:pt x="552" y="1138"/>
                  </a:cubicBezTo>
                  <a:cubicBezTo>
                    <a:pt x="885" y="1138"/>
                    <a:pt x="1131" y="892"/>
                    <a:pt x="1131" y="586"/>
                  </a:cubicBezTo>
                  <a:cubicBezTo>
                    <a:pt x="1131" y="280"/>
                    <a:pt x="885" y="0"/>
                    <a:pt x="552" y="0"/>
                  </a:cubicBez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rot="-450976">
              <a:off x="562983" y="875255"/>
              <a:ext cx="1042198" cy="201791"/>
            </a:xfrm>
            <a:custGeom>
              <a:avLst/>
              <a:gdLst/>
              <a:ahLst/>
              <a:cxnLst/>
              <a:rect l="l" t="t" r="r" b="b"/>
              <a:pathLst>
                <a:path w="30601" h="5925" extrusionOk="0">
                  <a:moveTo>
                    <a:pt x="27765" y="1"/>
                  </a:moveTo>
                  <a:cubicBezTo>
                    <a:pt x="25836" y="1"/>
                    <a:pt x="23561" y="277"/>
                    <a:pt x="23561" y="277"/>
                  </a:cubicBezTo>
                  <a:cubicBezTo>
                    <a:pt x="23561" y="277"/>
                    <a:pt x="22037" y="3132"/>
                    <a:pt x="15656" y="3684"/>
                  </a:cubicBezTo>
                  <a:cubicBezTo>
                    <a:pt x="14889" y="3752"/>
                    <a:pt x="14168" y="3781"/>
                    <a:pt x="13495" y="3781"/>
                  </a:cubicBezTo>
                  <a:cubicBezTo>
                    <a:pt x="9481" y="3781"/>
                    <a:pt x="7206" y="2746"/>
                    <a:pt x="7206" y="2746"/>
                  </a:cubicBezTo>
                  <a:cubicBezTo>
                    <a:pt x="7206" y="2746"/>
                    <a:pt x="1550" y="3884"/>
                    <a:pt x="552" y="5015"/>
                  </a:cubicBezTo>
                  <a:cubicBezTo>
                    <a:pt x="0" y="5644"/>
                    <a:pt x="1548" y="5925"/>
                    <a:pt x="4780" y="5925"/>
                  </a:cubicBezTo>
                  <a:cubicBezTo>
                    <a:pt x="7396" y="5925"/>
                    <a:pt x="11115" y="5741"/>
                    <a:pt x="15716" y="5407"/>
                  </a:cubicBezTo>
                  <a:cubicBezTo>
                    <a:pt x="26003" y="4682"/>
                    <a:pt x="30601" y="1748"/>
                    <a:pt x="30408" y="610"/>
                  </a:cubicBezTo>
                  <a:cubicBezTo>
                    <a:pt x="30317" y="139"/>
                    <a:pt x="29127" y="1"/>
                    <a:pt x="27765" y="1"/>
                  </a:cubicBezTo>
                  <a:close/>
                </a:path>
              </a:pathLst>
            </a:custGeom>
            <a:solidFill>
              <a:schemeClr val="lt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rot="-450976">
              <a:off x="933197" y="1215871"/>
              <a:ext cx="81398" cy="176010"/>
            </a:xfrm>
            <a:custGeom>
              <a:avLst/>
              <a:gdLst/>
              <a:ahLst/>
              <a:cxnLst/>
              <a:rect l="l" t="t" r="r" b="b"/>
              <a:pathLst>
                <a:path w="2390" h="5168" extrusionOk="0">
                  <a:moveTo>
                    <a:pt x="2307" y="0"/>
                  </a:moveTo>
                  <a:cubicBezTo>
                    <a:pt x="2288" y="0"/>
                    <a:pt x="2269" y="21"/>
                    <a:pt x="2250" y="44"/>
                  </a:cubicBezTo>
                  <a:lnTo>
                    <a:pt x="1" y="5088"/>
                  </a:lnTo>
                  <a:cubicBezTo>
                    <a:pt x="1" y="5115"/>
                    <a:pt x="1" y="5168"/>
                    <a:pt x="27" y="5168"/>
                  </a:cubicBezTo>
                  <a:lnTo>
                    <a:pt x="61" y="5168"/>
                  </a:lnTo>
                  <a:cubicBezTo>
                    <a:pt x="87" y="5168"/>
                    <a:pt x="114" y="5168"/>
                    <a:pt x="114" y="5141"/>
                  </a:cubicBezTo>
                  <a:lnTo>
                    <a:pt x="2356" y="71"/>
                  </a:lnTo>
                  <a:cubicBezTo>
                    <a:pt x="2390" y="44"/>
                    <a:pt x="2356" y="11"/>
                    <a:pt x="2330" y="11"/>
                  </a:cubicBezTo>
                  <a:cubicBezTo>
                    <a:pt x="2322" y="4"/>
                    <a:pt x="2315" y="0"/>
                    <a:pt x="2307"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rot="-450976">
              <a:off x="1285351" y="1131016"/>
              <a:ext cx="122642" cy="192664"/>
            </a:xfrm>
            <a:custGeom>
              <a:avLst/>
              <a:gdLst/>
              <a:ahLst/>
              <a:cxnLst/>
              <a:rect l="l" t="t" r="r" b="b"/>
              <a:pathLst>
                <a:path w="3601" h="5657" extrusionOk="0">
                  <a:moveTo>
                    <a:pt x="54" y="1"/>
                  </a:moveTo>
                  <a:cubicBezTo>
                    <a:pt x="27" y="27"/>
                    <a:pt x="1" y="54"/>
                    <a:pt x="27" y="87"/>
                  </a:cubicBezTo>
                  <a:lnTo>
                    <a:pt x="3494" y="5630"/>
                  </a:lnTo>
                  <a:cubicBezTo>
                    <a:pt x="3494" y="5657"/>
                    <a:pt x="3520" y="5657"/>
                    <a:pt x="3547" y="5657"/>
                  </a:cubicBezTo>
                  <a:lnTo>
                    <a:pt x="3574" y="5657"/>
                  </a:lnTo>
                  <a:cubicBezTo>
                    <a:pt x="3600" y="5630"/>
                    <a:pt x="3600" y="5603"/>
                    <a:pt x="3574" y="5577"/>
                  </a:cubicBezTo>
                  <a:lnTo>
                    <a:pt x="134" y="27"/>
                  </a:lnTo>
                  <a:cubicBezTo>
                    <a:pt x="107" y="1"/>
                    <a:pt x="80" y="1"/>
                    <a:pt x="54" y="1"/>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rot="-450976">
              <a:off x="850268" y="853459"/>
              <a:ext cx="449425" cy="107758"/>
            </a:xfrm>
            <a:custGeom>
              <a:avLst/>
              <a:gdLst/>
              <a:ahLst/>
              <a:cxnLst/>
              <a:rect l="l" t="t" r="r" b="b"/>
              <a:pathLst>
                <a:path w="13196" h="3164" extrusionOk="0">
                  <a:moveTo>
                    <a:pt x="12583" y="0"/>
                  </a:moveTo>
                  <a:cubicBezTo>
                    <a:pt x="12468" y="0"/>
                    <a:pt x="12351" y="34"/>
                    <a:pt x="12250" y="104"/>
                  </a:cubicBezTo>
                  <a:cubicBezTo>
                    <a:pt x="11505" y="656"/>
                    <a:pt x="9895" y="1547"/>
                    <a:pt x="6761" y="1907"/>
                  </a:cubicBezTo>
                  <a:cubicBezTo>
                    <a:pt x="5916" y="2014"/>
                    <a:pt x="5150" y="2057"/>
                    <a:pt x="4465" y="2057"/>
                  </a:cubicBezTo>
                  <a:cubicBezTo>
                    <a:pt x="2677" y="2057"/>
                    <a:pt x="1436" y="1764"/>
                    <a:pt x="773" y="1547"/>
                  </a:cubicBezTo>
                  <a:cubicBezTo>
                    <a:pt x="718" y="1533"/>
                    <a:pt x="665" y="1527"/>
                    <a:pt x="613" y="1527"/>
                  </a:cubicBezTo>
                  <a:cubicBezTo>
                    <a:pt x="346" y="1527"/>
                    <a:pt x="121" y="1704"/>
                    <a:pt x="54" y="1960"/>
                  </a:cubicBezTo>
                  <a:lnTo>
                    <a:pt x="54" y="2046"/>
                  </a:lnTo>
                  <a:cubicBezTo>
                    <a:pt x="1" y="2319"/>
                    <a:pt x="194" y="2625"/>
                    <a:pt x="466" y="2679"/>
                  </a:cubicBezTo>
                  <a:cubicBezTo>
                    <a:pt x="1276" y="2859"/>
                    <a:pt x="2942" y="3163"/>
                    <a:pt x="4905" y="3163"/>
                  </a:cubicBezTo>
                  <a:cubicBezTo>
                    <a:pt x="5700" y="3163"/>
                    <a:pt x="6544" y="3113"/>
                    <a:pt x="7400" y="2985"/>
                  </a:cubicBezTo>
                  <a:cubicBezTo>
                    <a:pt x="10254" y="2512"/>
                    <a:pt x="12111" y="1514"/>
                    <a:pt x="12889" y="1015"/>
                  </a:cubicBezTo>
                  <a:cubicBezTo>
                    <a:pt x="13109" y="882"/>
                    <a:pt x="13195" y="603"/>
                    <a:pt x="13082" y="350"/>
                  </a:cubicBezTo>
                  <a:lnTo>
                    <a:pt x="13082" y="323"/>
                  </a:lnTo>
                  <a:cubicBezTo>
                    <a:pt x="12992" y="110"/>
                    <a:pt x="12791" y="0"/>
                    <a:pt x="12583"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77;p47">
            <a:extLst>
              <a:ext uri="{FF2B5EF4-FFF2-40B4-BE49-F238E27FC236}">
                <a16:creationId xmlns:a16="http://schemas.microsoft.com/office/drawing/2014/main" id="{A7F170EA-5F64-0182-62E2-EDA8357B85DE}"/>
              </a:ext>
            </a:extLst>
          </p:cNvPr>
          <p:cNvSpPr txBox="1">
            <a:spLocks/>
          </p:cNvSpPr>
          <p:nvPr/>
        </p:nvSpPr>
        <p:spPr>
          <a:xfrm>
            <a:off x="839567" y="1926496"/>
            <a:ext cx="3213456" cy="809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Jockey One"/>
              <a:buNone/>
              <a:defRPr sz="2000" b="0" i="0" u="none" strike="noStrike" cap="none">
                <a:solidFill>
                  <a:schemeClr val="lt2"/>
                </a:solidFill>
                <a:latin typeface="Tomorrow SemiBold"/>
                <a:ea typeface="Tomorrow SemiBold"/>
                <a:cs typeface="Tomorrow SemiBold"/>
                <a:sym typeface="Tomorrow SemiBold"/>
              </a:defRPr>
            </a:lvl1pPr>
            <a:lvl2pPr marR="0" lvl="1"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9pPr>
          </a:lstStyle>
          <a:p>
            <a:pPr algn="l">
              <a:buClr>
                <a:srgbClr val="273D40"/>
              </a:buClr>
              <a:buSzPts val="600"/>
              <a:buFont typeface="Arial"/>
              <a:buNone/>
            </a:pPr>
            <a:r>
              <a:rPr lang="en-US" sz="1600" dirty="0">
                <a:solidFill>
                  <a:srgbClr val="F8FF41"/>
                </a:solidFill>
                <a:latin typeface="Tomorrow" panose="020B0604020202020204" charset="0"/>
                <a:cs typeface="JetBrains Mono" panose="020B0604020202020204" charset="0"/>
              </a:rPr>
              <a:t>git </a:t>
            </a:r>
            <a:r>
              <a:rPr lang="en-US" sz="1600" dirty="0">
                <a:solidFill>
                  <a:schemeClr val="bg1"/>
                </a:solidFill>
                <a:latin typeface="Tomorrow" panose="020B0604020202020204" charset="0"/>
                <a:cs typeface="JetBrains Mono" panose="020B0604020202020204" charset="0"/>
              </a:rPr>
              <a:t>init</a:t>
            </a:r>
          </a:p>
          <a:p>
            <a:pPr algn="l">
              <a:buClr>
                <a:srgbClr val="273D40"/>
              </a:buClr>
              <a:buSzPts val="600"/>
              <a:buFont typeface="Arial"/>
              <a:buNone/>
            </a:pPr>
            <a:r>
              <a:rPr lang="en-US" sz="1600" dirty="0">
                <a:solidFill>
                  <a:srgbClr val="F8FF41"/>
                </a:solidFill>
                <a:latin typeface="Tomorrow" panose="020B0604020202020204" charset="0"/>
                <a:cs typeface="JetBrains Mono" panose="020B0604020202020204" charset="0"/>
              </a:rPr>
              <a:t>git </a:t>
            </a:r>
            <a:r>
              <a:rPr lang="en-US" sz="1600" dirty="0">
                <a:solidFill>
                  <a:schemeClr val="bg1"/>
                </a:solidFill>
                <a:latin typeface="Tomorrow" panose="020B0604020202020204" charset="0"/>
                <a:cs typeface="JetBrains Mono" panose="020B0604020202020204" charset="0"/>
              </a:rPr>
              <a:t>remote add &lt;remote&gt; &lt;url&gt;</a:t>
            </a:r>
          </a:p>
        </p:txBody>
      </p:sp>
      <p:sp>
        <p:nvSpPr>
          <p:cNvPr id="47" name="Google Shape;878;p47">
            <a:extLst>
              <a:ext uri="{FF2B5EF4-FFF2-40B4-BE49-F238E27FC236}">
                <a16:creationId xmlns:a16="http://schemas.microsoft.com/office/drawing/2014/main" id="{395AF707-0DB6-8F84-A9E2-029A7891AFB5}"/>
              </a:ext>
            </a:extLst>
          </p:cNvPr>
          <p:cNvSpPr txBox="1">
            <a:spLocks/>
          </p:cNvSpPr>
          <p:nvPr/>
        </p:nvSpPr>
        <p:spPr>
          <a:xfrm>
            <a:off x="1282153" y="1298191"/>
            <a:ext cx="2209806" cy="544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Jockey One"/>
              <a:buNone/>
              <a:defRPr sz="24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9pPr>
          </a:lstStyle>
          <a:p>
            <a:pPr algn="l"/>
            <a:r>
              <a:rPr lang="en-US" dirty="0">
                <a:solidFill>
                  <a:schemeClr val="tx2"/>
                </a:solidFill>
              </a:rPr>
              <a:t>Using git remote</a:t>
            </a:r>
          </a:p>
        </p:txBody>
      </p:sp>
      <p:sp>
        <p:nvSpPr>
          <p:cNvPr id="57" name="TextBox 56">
            <a:extLst>
              <a:ext uri="{FF2B5EF4-FFF2-40B4-BE49-F238E27FC236}">
                <a16:creationId xmlns:a16="http://schemas.microsoft.com/office/drawing/2014/main" id="{0FB6FA03-B679-662B-E394-3415A9B00BD8}"/>
              </a:ext>
            </a:extLst>
          </p:cNvPr>
          <p:cNvSpPr txBox="1"/>
          <p:nvPr/>
        </p:nvSpPr>
        <p:spPr>
          <a:xfrm>
            <a:off x="4562177" y="3286036"/>
            <a:ext cx="3785191" cy="1415772"/>
          </a:xfrm>
          <a:prstGeom prst="rect">
            <a:avLst/>
          </a:prstGeom>
          <a:noFill/>
        </p:spPr>
        <p:txBody>
          <a:bodyPr wrap="square" rtlCol="0">
            <a:spAutoFit/>
          </a:bodyPr>
          <a:lstStyle/>
          <a:p>
            <a:r>
              <a:rPr lang="en-US" sz="3000" dirty="0">
                <a:solidFill>
                  <a:schemeClr val="accent3"/>
                </a:solidFill>
                <a:latin typeface="Jockey One"/>
              </a:rPr>
              <a:t>Note:</a:t>
            </a:r>
          </a:p>
          <a:p>
            <a:pPr marL="241300" indent="-215900">
              <a:buClr>
                <a:schemeClr val="dk2"/>
              </a:buClr>
              <a:buSzPts val="1400"/>
              <a:buFont typeface="Voces"/>
              <a:buChar char="●"/>
            </a:pPr>
            <a:r>
              <a:rPr lang="en-US" dirty="0">
                <a:solidFill>
                  <a:schemeClr val="dk1"/>
                </a:solidFill>
                <a:latin typeface="Tomorrow"/>
                <a:sym typeface="Tomorrow"/>
              </a:rPr>
              <a:t>Using git clone creates a folder with git initialized in it.</a:t>
            </a:r>
            <a:r>
              <a:rPr lang="ar-EG" dirty="0">
                <a:solidFill>
                  <a:schemeClr val="dk1"/>
                </a:solidFill>
                <a:latin typeface="Tomorrow"/>
                <a:sym typeface="Tomorrow"/>
              </a:rPr>
              <a:t> </a:t>
            </a:r>
            <a:r>
              <a:rPr lang="en-US" dirty="0">
                <a:solidFill>
                  <a:schemeClr val="dk1"/>
                </a:solidFill>
                <a:latin typeface="Tomorrow"/>
                <a:sym typeface="Tomorrow"/>
              </a:rPr>
              <a:t>No need for </a:t>
            </a:r>
            <a:r>
              <a:rPr lang="en-US" dirty="0">
                <a:solidFill>
                  <a:schemeClr val="bg2"/>
                </a:solidFill>
                <a:latin typeface="Tomorrow"/>
                <a:sym typeface="Tomorrow"/>
              </a:rPr>
              <a:t>git init</a:t>
            </a:r>
            <a:r>
              <a:rPr lang="en-US" dirty="0">
                <a:solidFill>
                  <a:schemeClr val="dk1"/>
                </a:solidFill>
                <a:latin typeface="Tomorrow"/>
                <a:sym typeface="Tomorrow"/>
              </a:rPr>
              <a:t>.</a:t>
            </a:r>
            <a:endParaRPr lang="ar-EG" dirty="0">
              <a:solidFill>
                <a:schemeClr val="dk1"/>
              </a:solidFill>
              <a:latin typeface="Tomorrow"/>
              <a:sym typeface="Tomorrow"/>
            </a:endParaRPr>
          </a:p>
          <a:p>
            <a:pPr marL="25400">
              <a:buClr>
                <a:schemeClr val="dk2"/>
              </a:buClr>
              <a:buSzPts val="1400"/>
            </a:pPr>
            <a:endParaRPr lang="en-US" dirty="0">
              <a:solidFill>
                <a:schemeClr val="dk1"/>
              </a:solidFill>
              <a:latin typeface="Tomorrow"/>
              <a:sym typeface="Tomorrow"/>
            </a:endParaRPr>
          </a:p>
          <a:p>
            <a:pPr marL="241300" indent="-215900">
              <a:buClr>
                <a:schemeClr val="dk2"/>
              </a:buClr>
              <a:buSzPts val="1400"/>
              <a:buFont typeface="Voces"/>
              <a:buChar char="●"/>
            </a:pPr>
            <a:r>
              <a:rPr lang="en-US" dirty="0">
                <a:solidFill>
                  <a:schemeClr val="dk1"/>
                </a:solidFill>
                <a:latin typeface="Tomorrow"/>
                <a:sym typeface="Tomorrow"/>
              </a:rPr>
              <a:t>Specifying the folder name is optional.</a:t>
            </a:r>
          </a:p>
        </p:txBody>
      </p:sp>
      <p:pic>
        <p:nvPicPr>
          <p:cNvPr id="61" name="Picture 60">
            <a:extLst>
              <a:ext uri="{FF2B5EF4-FFF2-40B4-BE49-F238E27FC236}">
                <a16:creationId xmlns:a16="http://schemas.microsoft.com/office/drawing/2014/main" id="{5F8AFE37-CE3E-74AE-9F8E-DF1DD3D0A258}"/>
              </a:ext>
            </a:extLst>
          </p:cNvPr>
          <p:cNvPicPr>
            <a:picLocks noChangeAspect="1"/>
          </p:cNvPicPr>
          <p:nvPr/>
        </p:nvPicPr>
        <p:blipFill>
          <a:blip r:embed="rId3"/>
          <a:stretch>
            <a:fillRect/>
          </a:stretch>
        </p:blipFill>
        <p:spPr>
          <a:xfrm>
            <a:off x="4570811" y="1279165"/>
            <a:ext cx="3785191" cy="1947312"/>
          </a:xfrm>
          <a:prstGeom prst="rect">
            <a:avLst/>
          </a:prstGeom>
          <a:ln>
            <a:noFill/>
          </a:ln>
          <a:effectLst>
            <a:outerShdw blurRad="292100" dist="139700" dir="2700000" algn="tl" rotWithShape="0">
              <a:srgbClr val="333333">
                <a:alpha val="65000"/>
              </a:srgbClr>
            </a:outerShdw>
          </a:effectLst>
        </p:spPr>
      </p:pic>
      <p:sp>
        <p:nvSpPr>
          <p:cNvPr id="2" name="Google Shape;780;p44">
            <a:extLst>
              <a:ext uri="{FF2B5EF4-FFF2-40B4-BE49-F238E27FC236}">
                <a16:creationId xmlns:a16="http://schemas.microsoft.com/office/drawing/2014/main" id="{D3D502DF-0439-2D42-65C9-AFFC7A6892B2}"/>
              </a:ext>
            </a:extLst>
          </p:cNvPr>
          <p:cNvSpPr/>
          <p:nvPr/>
        </p:nvSpPr>
        <p:spPr>
          <a:xfrm>
            <a:off x="740083" y="1862895"/>
            <a:ext cx="3194462" cy="961264"/>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3"/>
              </a:solidFill>
            </a:endParaRPr>
          </a:p>
        </p:txBody>
      </p:sp>
      <p:sp>
        <p:nvSpPr>
          <p:cNvPr id="3" name="Google Shape;877;p47">
            <a:extLst>
              <a:ext uri="{FF2B5EF4-FFF2-40B4-BE49-F238E27FC236}">
                <a16:creationId xmlns:a16="http://schemas.microsoft.com/office/drawing/2014/main" id="{6D99DFF1-2B6D-2C06-EF50-D06E23BC7921}"/>
              </a:ext>
            </a:extLst>
          </p:cNvPr>
          <p:cNvSpPr txBox="1">
            <a:spLocks/>
          </p:cNvSpPr>
          <p:nvPr/>
        </p:nvSpPr>
        <p:spPr>
          <a:xfrm>
            <a:off x="839567" y="3741031"/>
            <a:ext cx="3296498" cy="386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Jockey One"/>
              <a:buNone/>
              <a:defRPr sz="2000" b="0" i="0" u="none" strike="noStrike" cap="none">
                <a:solidFill>
                  <a:schemeClr val="lt2"/>
                </a:solidFill>
                <a:latin typeface="Tomorrow SemiBold"/>
                <a:ea typeface="Tomorrow SemiBold"/>
                <a:cs typeface="Tomorrow SemiBold"/>
                <a:sym typeface="Tomorrow SemiBold"/>
              </a:defRPr>
            </a:lvl1pPr>
            <a:lvl2pPr marR="0" lvl="1"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2400"/>
              <a:buFont typeface="Jockey One"/>
              <a:buNone/>
              <a:defRPr sz="2400" b="0" i="0" u="none" strike="noStrike" cap="none">
                <a:solidFill>
                  <a:schemeClr val="dk2"/>
                </a:solidFill>
                <a:latin typeface="Jockey One"/>
                <a:ea typeface="Jockey One"/>
                <a:cs typeface="Jockey One"/>
                <a:sym typeface="Jockey One"/>
              </a:defRPr>
            </a:lvl9pPr>
          </a:lstStyle>
          <a:p>
            <a:pPr algn="l">
              <a:buClr>
                <a:srgbClr val="273D40"/>
              </a:buClr>
              <a:buSzPts val="600"/>
              <a:buFont typeface="Arial"/>
              <a:buNone/>
            </a:pPr>
            <a:r>
              <a:rPr lang="en-US" sz="1600" dirty="0">
                <a:solidFill>
                  <a:srgbClr val="F8FF41"/>
                </a:solidFill>
                <a:latin typeface="Tomorrow" panose="020B0604020202020204" charset="0"/>
                <a:cs typeface="JetBrains Mono" panose="020B0604020202020204" charset="0"/>
              </a:rPr>
              <a:t>git </a:t>
            </a:r>
            <a:r>
              <a:rPr lang="en-US" sz="1600" dirty="0">
                <a:solidFill>
                  <a:schemeClr val="tx1"/>
                </a:solidFill>
                <a:latin typeface="Tomorrow" panose="020B0604020202020204" charset="0"/>
                <a:cs typeface="JetBrains Mono" panose="020B0604020202020204" charset="0"/>
              </a:rPr>
              <a:t>clone &lt;url&gt; &lt;folder-name&gt;</a:t>
            </a:r>
          </a:p>
        </p:txBody>
      </p:sp>
      <p:sp>
        <p:nvSpPr>
          <p:cNvPr id="4" name="Google Shape;780;p44">
            <a:extLst>
              <a:ext uri="{FF2B5EF4-FFF2-40B4-BE49-F238E27FC236}">
                <a16:creationId xmlns:a16="http://schemas.microsoft.com/office/drawing/2014/main" id="{2088340E-8A50-F6A7-5F27-2925C634EBB2}"/>
              </a:ext>
            </a:extLst>
          </p:cNvPr>
          <p:cNvSpPr/>
          <p:nvPr/>
        </p:nvSpPr>
        <p:spPr>
          <a:xfrm>
            <a:off x="822506" y="3709678"/>
            <a:ext cx="3129100" cy="556948"/>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3"/>
              </a:solidFill>
            </a:endParaRPr>
          </a:p>
        </p:txBody>
      </p:sp>
      <p:sp>
        <p:nvSpPr>
          <p:cNvPr id="5" name="Google Shape;878;p47">
            <a:extLst>
              <a:ext uri="{FF2B5EF4-FFF2-40B4-BE49-F238E27FC236}">
                <a16:creationId xmlns:a16="http://schemas.microsoft.com/office/drawing/2014/main" id="{D0A6A9B2-32F6-A1E0-8C44-662F684EBD59}"/>
              </a:ext>
            </a:extLst>
          </p:cNvPr>
          <p:cNvSpPr txBox="1">
            <a:spLocks/>
          </p:cNvSpPr>
          <p:nvPr/>
        </p:nvSpPr>
        <p:spPr>
          <a:xfrm>
            <a:off x="1282153" y="3199290"/>
            <a:ext cx="1889178" cy="544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Jockey One"/>
              <a:buNone/>
              <a:defRPr sz="24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9pPr>
          </a:lstStyle>
          <a:p>
            <a:pPr algn="l"/>
            <a:r>
              <a:rPr lang="en-US" dirty="0">
                <a:solidFill>
                  <a:schemeClr val="tx2"/>
                </a:solidFill>
              </a:rPr>
              <a:t>Using git clone</a:t>
            </a:r>
          </a:p>
        </p:txBody>
      </p:sp>
      <p:sp>
        <p:nvSpPr>
          <p:cNvPr id="6" name="Google Shape;780;p44">
            <a:extLst>
              <a:ext uri="{FF2B5EF4-FFF2-40B4-BE49-F238E27FC236}">
                <a16:creationId xmlns:a16="http://schemas.microsoft.com/office/drawing/2014/main" id="{208A9254-2DD7-3FDA-6F93-74362B751B63}"/>
              </a:ext>
            </a:extLst>
          </p:cNvPr>
          <p:cNvSpPr/>
          <p:nvPr/>
        </p:nvSpPr>
        <p:spPr>
          <a:xfrm>
            <a:off x="574159" y="1352486"/>
            <a:ext cx="649497" cy="418384"/>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tx1"/>
                </a:solidFill>
                <a:latin typeface="Jockey One"/>
                <a:ea typeface="Jockey One"/>
                <a:cs typeface="Jockey One"/>
                <a:sym typeface="Jockey One"/>
              </a:rPr>
              <a:t>01</a:t>
            </a:r>
            <a:endParaRPr dirty="0">
              <a:solidFill>
                <a:schemeClr val="tx1"/>
              </a:solidFill>
            </a:endParaRPr>
          </a:p>
        </p:txBody>
      </p:sp>
      <p:sp>
        <p:nvSpPr>
          <p:cNvPr id="7" name="Google Shape;780;p44">
            <a:extLst>
              <a:ext uri="{FF2B5EF4-FFF2-40B4-BE49-F238E27FC236}">
                <a16:creationId xmlns:a16="http://schemas.microsoft.com/office/drawing/2014/main" id="{23CD9127-EBF3-94A0-F73E-C060FAA16680}"/>
              </a:ext>
            </a:extLst>
          </p:cNvPr>
          <p:cNvSpPr/>
          <p:nvPr/>
        </p:nvSpPr>
        <p:spPr>
          <a:xfrm>
            <a:off x="574159" y="3213337"/>
            <a:ext cx="649497" cy="418384"/>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tx1"/>
                </a:solidFill>
                <a:latin typeface="Jockey One"/>
                <a:ea typeface="Jockey One"/>
                <a:cs typeface="Jockey One"/>
                <a:sym typeface="Jockey One"/>
              </a:rPr>
              <a:t>02</a:t>
            </a:r>
            <a:endParaRPr dirty="0">
              <a:solidFill>
                <a:schemeClr val="tx1"/>
              </a:solidFill>
            </a:endParaRPr>
          </a:p>
        </p:txBody>
      </p:sp>
    </p:spTree>
    <p:extLst>
      <p:ext uri="{BB962C8B-B14F-4D97-AF65-F5344CB8AC3E}">
        <p14:creationId xmlns:p14="http://schemas.microsoft.com/office/powerpoint/2010/main" val="112762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CH6: REMOTE )</a:t>
            </a:r>
            <a:endParaRPr dirty="0"/>
          </a:p>
        </p:txBody>
      </p:sp>
      <p:grpSp>
        <p:nvGrpSpPr>
          <p:cNvPr id="896" name="Google Shape;896;p48"/>
          <p:cNvGrpSpPr/>
          <p:nvPr/>
        </p:nvGrpSpPr>
        <p:grpSpPr>
          <a:xfrm>
            <a:off x="1374713" y="1141798"/>
            <a:ext cx="6429408" cy="2427426"/>
            <a:chOff x="1690950" y="1563549"/>
            <a:chExt cx="5770232" cy="2658298"/>
          </a:xfrm>
        </p:grpSpPr>
        <p:sp>
          <p:nvSpPr>
            <p:cNvPr id="897" name="Google Shape;897;p48"/>
            <p:cNvSpPr/>
            <p:nvPr/>
          </p:nvSpPr>
          <p:spPr>
            <a:xfrm rot="10800000" flipH="1">
              <a:off x="1690950" y="1563549"/>
              <a:ext cx="5762100" cy="2658298"/>
            </a:xfrm>
            <a:prstGeom prst="snip2DiagRect">
              <a:avLst>
                <a:gd name="adj1" fmla="val 0"/>
                <a:gd name="adj2" fmla="val 1445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8" name="Google Shape;898;p48"/>
            <p:cNvCxnSpPr>
              <a:cxnSpLocks/>
            </p:cNvCxnSpPr>
            <p:nvPr/>
          </p:nvCxnSpPr>
          <p:spPr>
            <a:xfrm>
              <a:off x="1699082" y="2391883"/>
              <a:ext cx="5762100" cy="0"/>
            </a:xfrm>
            <a:prstGeom prst="straightConnector1">
              <a:avLst/>
            </a:prstGeom>
            <a:noFill/>
            <a:ln w="19050" cap="flat" cmpd="sng">
              <a:solidFill>
                <a:schemeClr val="dk1"/>
              </a:solidFill>
              <a:prstDash val="solid"/>
              <a:round/>
              <a:headEnd type="none" w="med" len="med"/>
              <a:tailEnd type="none" w="med" len="med"/>
            </a:ln>
          </p:spPr>
        </p:cxnSp>
      </p:grpSp>
      <p:sp>
        <p:nvSpPr>
          <p:cNvPr id="899" name="Google Shape;899;p48"/>
          <p:cNvSpPr txBox="1">
            <a:spLocks noGrp="1"/>
          </p:cNvSpPr>
          <p:nvPr>
            <p:ph type="title"/>
          </p:nvPr>
        </p:nvSpPr>
        <p:spPr>
          <a:xfrm>
            <a:off x="1703835" y="1224954"/>
            <a:ext cx="576210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TODO: Create a new repo and add git-branches as its remote</a:t>
            </a:r>
            <a:r>
              <a:rPr lang="en" sz="2000" dirty="0"/>
              <a:t>…</a:t>
            </a:r>
            <a:endParaRPr sz="2000" dirty="0"/>
          </a:p>
        </p:txBody>
      </p:sp>
      <p:sp>
        <p:nvSpPr>
          <p:cNvPr id="902" name="Google Shape;902;p48"/>
          <p:cNvSpPr txBox="1">
            <a:spLocks noGrp="1"/>
          </p:cNvSpPr>
          <p:nvPr>
            <p:ph type="body" idx="4294967295"/>
          </p:nvPr>
        </p:nvSpPr>
        <p:spPr>
          <a:xfrm>
            <a:off x="2932808" y="1996400"/>
            <a:ext cx="3528061" cy="1471552"/>
          </a:xfrm>
          <a:prstGeom prst="rect">
            <a:avLst/>
          </a:prstGeom>
        </p:spPr>
        <p:txBody>
          <a:bodyPr spcFirstLastPara="1" wrap="square" lIns="91425" tIns="91425" rIns="91425" bIns="91425" anchor="t" anchorCtr="0">
            <a:noAutofit/>
          </a:bodyPr>
          <a:lstStyle/>
          <a:p>
            <a:pPr marL="25400" marR="0" lvl="0" indent="0" algn="l" rtl="0">
              <a:lnSpc>
                <a:spcPct val="100000"/>
              </a:lnSpc>
              <a:spcBef>
                <a:spcPts val="0"/>
              </a:spcBef>
              <a:spcAft>
                <a:spcPts val="0"/>
              </a:spcAft>
              <a:buClr>
                <a:schemeClr val="dk2"/>
              </a:buClr>
              <a:buSzPts val="1400"/>
              <a:buNone/>
            </a:pPr>
            <a:r>
              <a:rPr lang="en-US" sz="1500" dirty="0">
                <a:solidFill>
                  <a:schemeClr val="bg2"/>
                </a:solidFill>
              </a:rPr>
              <a:t>mkdir</a:t>
            </a:r>
            <a:r>
              <a:rPr lang="en-US" sz="1500" dirty="0"/>
              <a:t> local</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cd</a:t>
            </a:r>
            <a:r>
              <a:rPr lang="en-US" sz="1500" dirty="0"/>
              <a:t> ./local</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init</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remote add origin ../git-branches</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remote -v</a:t>
            </a:r>
          </a:p>
        </p:txBody>
      </p:sp>
      <p:grpSp>
        <p:nvGrpSpPr>
          <p:cNvPr id="11" name="Google Shape;660;p41">
            <a:extLst>
              <a:ext uri="{FF2B5EF4-FFF2-40B4-BE49-F238E27FC236}">
                <a16:creationId xmlns:a16="http://schemas.microsoft.com/office/drawing/2014/main" id="{2CFBA906-28F9-5555-6802-335B3BC0C8FE}"/>
              </a:ext>
            </a:extLst>
          </p:cNvPr>
          <p:cNvGrpSpPr/>
          <p:nvPr/>
        </p:nvGrpSpPr>
        <p:grpSpPr>
          <a:xfrm rot="-1087062">
            <a:off x="594470" y="1758684"/>
            <a:ext cx="1578609" cy="733424"/>
            <a:chOff x="794000" y="4029374"/>
            <a:chExt cx="1893175" cy="879572"/>
          </a:xfrm>
        </p:grpSpPr>
        <p:sp>
          <p:nvSpPr>
            <p:cNvPr id="12" name="Google Shape;661;p41">
              <a:extLst>
                <a:ext uri="{FF2B5EF4-FFF2-40B4-BE49-F238E27FC236}">
                  <a16:creationId xmlns:a16="http://schemas.microsoft.com/office/drawing/2014/main" id="{10139182-B650-EE1A-05C1-429FDA44CCA7}"/>
                </a:ext>
              </a:extLst>
            </p:cNvPr>
            <p:cNvSpPr/>
            <p:nvPr/>
          </p:nvSpPr>
          <p:spPr>
            <a:xfrm>
              <a:off x="794000" y="4436799"/>
              <a:ext cx="623512" cy="399858"/>
            </a:xfrm>
            <a:custGeom>
              <a:avLst/>
              <a:gdLst/>
              <a:ahLst/>
              <a:cxnLst/>
              <a:rect l="l" t="t" r="r" b="b"/>
              <a:pathLst>
                <a:path w="9816" h="6295" extrusionOk="0">
                  <a:moveTo>
                    <a:pt x="4379" y="0"/>
                  </a:moveTo>
                  <a:cubicBezTo>
                    <a:pt x="3853" y="0"/>
                    <a:pt x="3295" y="0"/>
                    <a:pt x="2795" y="167"/>
                  </a:cubicBezTo>
                  <a:cubicBezTo>
                    <a:pt x="2270" y="306"/>
                    <a:pt x="1771" y="559"/>
                    <a:pt x="1438" y="998"/>
                  </a:cubicBezTo>
                  <a:cubicBezTo>
                    <a:pt x="1574" y="922"/>
                    <a:pt x="1725" y="886"/>
                    <a:pt x="1876" y="886"/>
                  </a:cubicBezTo>
                  <a:cubicBezTo>
                    <a:pt x="2161" y="886"/>
                    <a:pt x="2441" y="1016"/>
                    <a:pt x="2603" y="1251"/>
                  </a:cubicBezTo>
                  <a:cubicBezTo>
                    <a:pt x="2829" y="1584"/>
                    <a:pt x="2716" y="2163"/>
                    <a:pt x="2330" y="2362"/>
                  </a:cubicBezTo>
                  <a:cubicBezTo>
                    <a:pt x="2181" y="2416"/>
                    <a:pt x="2029" y="2431"/>
                    <a:pt x="1877" y="2431"/>
                  </a:cubicBezTo>
                  <a:cubicBezTo>
                    <a:pt x="1700" y="2431"/>
                    <a:pt x="1522" y="2411"/>
                    <a:pt x="1349" y="2411"/>
                  </a:cubicBezTo>
                  <a:cubicBezTo>
                    <a:pt x="1305" y="2411"/>
                    <a:pt x="1262" y="2412"/>
                    <a:pt x="1219" y="2415"/>
                  </a:cubicBezTo>
                  <a:cubicBezTo>
                    <a:pt x="773" y="2442"/>
                    <a:pt x="360" y="2748"/>
                    <a:pt x="167" y="3134"/>
                  </a:cubicBezTo>
                  <a:cubicBezTo>
                    <a:pt x="1" y="3527"/>
                    <a:pt x="27" y="3966"/>
                    <a:pt x="54" y="4412"/>
                  </a:cubicBezTo>
                  <a:cubicBezTo>
                    <a:pt x="81" y="4159"/>
                    <a:pt x="387" y="4026"/>
                    <a:pt x="633" y="4026"/>
                  </a:cubicBezTo>
                  <a:cubicBezTo>
                    <a:pt x="667" y="4016"/>
                    <a:pt x="701" y="4012"/>
                    <a:pt x="734" y="4012"/>
                  </a:cubicBezTo>
                  <a:cubicBezTo>
                    <a:pt x="811" y="4012"/>
                    <a:pt x="883" y="4034"/>
                    <a:pt x="939" y="4052"/>
                  </a:cubicBezTo>
                  <a:cubicBezTo>
                    <a:pt x="1245" y="4192"/>
                    <a:pt x="1298" y="4605"/>
                    <a:pt x="1245" y="4937"/>
                  </a:cubicBezTo>
                  <a:cubicBezTo>
                    <a:pt x="1165" y="5243"/>
                    <a:pt x="1052" y="5603"/>
                    <a:pt x="1219" y="5909"/>
                  </a:cubicBezTo>
                  <a:cubicBezTo>
                    <a:pt x="1385" y="6215"/>
                    <a:pt x="1771" y="6295"/>
                    <a:pt x="2103" y="6295"/>
                  </a:cubicBezTo>
                  <a:cubicBezTo>
                    <a:pt x="2356" y="6295"/>
                    <a:pt x="2603" y="6241"/>
                    <a:pt x="2829" y="6128"/>
                  </a:cubicBezTo>
                  <a:cubicBezTo>
                    <a:pt x="3434" y="5822"/>
                    <a:pt x="3627" y="5077"/>
                    <a:pt x="4020" y="4525"/>
                  </a:cubicBezTo>
                  <a:cubicBezTo>
                    <a:pt x="4119" y="4395"/>
                    <a:pt x="4246" y="4242"/>
                    <a:pt x="4397" y="4242"/>
                  </a:cubicBezTo>
                  <a:cubicBezTo>
                    <a:pt x="4409" y="4242"/>
                    <a:pt x="4420" y="4243"/>
                    <a:pt x="4432" y="4245"/>
                  </a:cubicBezTo>
                  <a:cubicBezTo>
                    <a:pt x="4599" y="4272"/>
                    <a:pt x="4712" y="4412"/>
                    <a:pt x="4738" y="4578"/>
                  </a:cubicBezTo>
                  <a:cubicBezTo>
                    <a:pt x="4738" y="4718"/>
                    <a:pt x="4712" y="4884"/>
                    <a:pt x="4659" y="5024"/>
                  </a:cubicBezTo>
                  <a:cubicBezTo>
                    <a:pt x="4545" y="5356"/>
                    <a:pt x="4432" y="5689"/>
                    <a:pt x="4326" y="6022"/>
                  </a:cubicBezTo>
                  <a:cubicBezTo>
                    <a:pt x="4360" y="6044"/>
                    <a:pt x="4395" y="6053"/>
                    <a:pt x="4430" y="6053"/>
                  </a:cubicBezTo>
                  <a:cubicBezTo>
                    <a:pt x="4478" y="6053"/>
                    <a:pt x="4526" y="6037"/>
                    <a:pt x="4572" y="6022"/>
                  </a:cubicBezTo>
                  <a:cubicBezTo>
                    <a:pt x="5211" y="5742"/>
                    <a:pt x="5710" y="5190"/>
                    <a:pt x="5956" y="4525"/>
                  </a:cubicBezTo>
                  <a:cubicBezTo>
                    <a:pt x="6069" y="4219"/>
                    <a:pt x="6122" y="3886"/>
                    <a:pt x="6349" y="3660"/>
                  </a:cubicBezTo>
                  <a:cubicBezTo>
                    <a:pt x="6595" y="3440"/>
                    <a:pt x="6928" y="3387"/>
                    <a:pt x="7260" y="3387"/>
                  </a:cubicBezTo>
                  <a:cubicBezTo>
                    <a:pt x="7529" y="3408"/>
                    <a:pt x="7781" y="3447"/>
                    <a:pt x="8044" y="3447"/>
                  </a:cubicBezTo>
                  <a:cubicBezTo>
                    <a:pt x="8106" y="3447"/>
                    <a:pt x="8168" y="3445"/>
                    <a:pt x="8232" y="3440"/>
                  </a:cubicBezTo>
                  <a:cubicBezTo>
                    <a:pt x="9090" y="3300"/>
                    <a:pt x="9815" y="2196"/>
                    <a:pt x="9316" y="1391"/>
                  </a:cubicBezTo>
                  <a:cubicBezTo>
                    <a:pt x="8870" y="612"/>
                    <a:pt x="7400" y="366"/>
                    <a:pt x="6595" y="200"/>
                  </a:cubicBezTo>
                  <a:cubicBezTo>
                    <a:pt x="5876" y="60"/>
                    <a:pt x="5124" y="0"/>
                    <a:pt x="4379" y="0"/>
                  </a:cubicBezTo>
                  <a:close/>
                </a:path>
              </a:pathLst>
            </a:custGeom>
            <a:solidFill>
              <a:srgbClr val="F8FF41"/>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2;p41">
              <a:extLst>
                <a:ext uri="{FF2B5EF4-FFF2-40B4-BE49-F238E27FC236}">
                  <a16:creationId xmlns:a16="http://schemas.microsoft.com/office/drawing/2014/main" id="{2539512B-B6D5-DBA5-D5F6-6F552BBD3928}"/>
                </a:ext>
              </a:extLst>
            </p:cNvPr>
            <p:cNvSpPr/>
            <p:nvPr/>
          </p:nvSpPr>
          <p:spPr>
            <a:xfrm>
              <a:off x="1010416" y="4481137"/>
              <a:ext cx="234198" cy="204217"/>
            </a:xfrm>
            <a:custGeom>
              <a:avLst/>
              <a:gdLst/>
              <a:ahLst/>
              <a:cxnLst/>
              <a:rect l="l" t="t" r="r" b="b"/>
              <a:pathLst>
                <a:path w="3687" h="3215" extrusionOk="0">
                  <a:moveTo>
                    <a:pt x="2123" y="7"/>
                  </a:moveTo>
                  <a:cubicBezTo>
                    <a:pt x="1970" y="7"/>
                    <a:pt x="1817" y="14"/>
                    <a:pt x="1664" y="27"/>
                  </a:cubicBezTo>
                  <a:cubicBezTo>
                    <a:pt x="1192" y="81"/>
                    <a:pt x="779" y="247"/>
                    <a:pt x="387" y="526"/>
                  </a:cubicBezTo>
                  <a:cubicBezTo>
                    <a:pt x="194" y="666"/>
                    <a:pt x="1" y="886"/>
                    <a:pt x="87" y="1105"/>
                  </a:cubicBezTo>
                  <a:cubicBezTo>
                    <a:pt x="144" y="988"/>
                    <a:pt x="266" y="933"/>
                    <a:pt x="392" y="933"/>
                  </a:cubicBezTo>
                  <a:cubicBezTo>
                    <a:pt x="502" y="933"/>
                    <a:pt x="615" y="975"/>
                    <a:pt x="693" y="1052"/>
                  </a:cubicBezTo>
                  <a:cubicBezTo>
                    <a:pt x="859" y="1218"/>
                    <a:pt x="886" y="1498"/>
                    <a:pt x="806" y="1691"/>
                  </a:cubicBezTo>
                  <a:cubicBezTo>
                    <a:pt x="719" y="1910"/>
                    <a:pt x="553" y="2103"/>
                    <a:pt x="387" y="2270"/>
                  </a:cubicBezTo>
                  <a:cubicBezTo>
                    <a:pt x="253" y="2409"/>
                    <a:pt x="87" y="2549"/>
                    <a:pt x="27" y="2742"/>
                  </a:cubicBezTo>
                  <a:cubicBezTo>
                    <a:pt x="1" y="2935"/>
                    <a:pt x="114" y="3188"/>
                    <a:pt x="307" y="3215"/>
                  </a:cubicBezTo>
                  <a:cubicBezTo>
                    <a:pt x="387" y="3215"/>
                    <a:pt x="446" y="3188"/>
                    <a:pt x="526" y="3161"/>
                  </a:cubicBezTo>
                  <a:cubicBezTo>
                    <a:pt x="1218" y="2855"/>
                    <a:pt x="1917" y="2549"/>
                    <a:pt x="2496" y="2077"/>
                  </a:cubicBezTo>
                  <a:cubicBezTo>
                    <a:pt x="2915" y="1744"/>
                    <a:pt x="3328" y="1272"/>
                    <a:pt x="3467" y="746"/>
                  </a:cubicBezTo>
                  <a:cubicBezTo>
                    <a:pt x="3687" y="1"/>
                    <a:pt x="3188" y="54"/>
                    <a:pt x="2582" y="27"/>
                  </a:cubicBezTo>
                  <a:cubicBezTo>
                    <a:pt x="2429" y="14"/>
                    <a:pt x="2276" y="7"/>
                    <a:pt x="2123" y="7"/>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3;p41">
              <a:extLst>
                <a:ext uri="{FF2B5EF4-FFF2-40B4-BE49-F238E27FC236}">
                  <a16:creationId xmlns:a16="http://schemas.microsoft.com/office/drawing/2014/main" id="{C61797EE-D421-7C52-B892-CE8BDCF7D80B}"/>
                </a:ext>
              </a:extLst>
            </p:cNvPr>
            <p:cNvSpPr/>
            <p:nvPr/>
          </p:nvSpPr>
          <p:spPr>
            <a:xfrm>
              <a:off x="1503657" y="4549613"/>
              <a:ext cx="721968" cy="359333"/>
            </a:xfrm>
            <a:custGeom>
              <a:avLst/>
              <a:gdLst/>
              <a:ahLst/>
              <a:cxnLst/>
              <a:rect l="l" t="t" r="r" b="b"/>
              <a:pathLst>
                <a:path w="11366" h="5657" extrusionOk="0">
                  <a:moveTo>
                    <a:pt x="11365" y="1"/>
                  </a:moveTo>
                  <a:lnTo>
                    <a:pt x="11286" y="27"/>
                  </a:lnTo>
                  <a:lnTo>
                    <a:pt x="2802" y="1085"/>
                  </a:lnTo>
                  <a:lnTo>
                    <a:pt x="2103" y="2190"/>
                  </a:lnTo>
                  <a:lnTo>
                    <a:pt x="1" y="5656"/>
                  </a:lnTo>
                  <a:lnTo>
                    <a:pt x="9123" y="1139"/>
                  </a:lnTo>
                  <a:lnTo>
                    <a:pt x="11086" y="140"/>
                  </a:lnTo>
                  <a:lnTo>
                    <a:pt x="11365" y="1"/>
                  </a:lnTo>
                  <a:close/>
                </a:path>
              </a:pathLst>
            </a:custGeom>
            <a:solidFill>
              <a:srgbClr val="2B54B6"/>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4;p41">
              <a:extLst>
                <a:ext uri="{FF2B5EF4-FFF2-40B4-BE49-F238E27FC236}">
                  <a16:creationId xmlns:a16="http://schemas.microsoft.com/office/drawing/2014/main" id="{290035C3-CD31-9E34-CB05-DD4857D9C1E4}"/>
                </a:ext>
              </a:extLst>
            </p:cNvPr>
            <p:cNvSpPr/>
            <p:nvPr/>
          </p:nvSpPr>
          <p:spPr>
            <a:xfrm>
              <a:off x="1637242" y="4551328"/>
              <a:ext cx="583304" cy="137394"/>
            </a:xfrm>
            <a:custGeom>
              <a:avLst/>
              <a:gdLst/>
              <a:ahLst/>
              <a:cxnLst/>
              <a:rect l="l" t="t" r="r" b="b"/>
              <a:pathLst>
                <a:path w="9183" h="2163" extrusionOk="0">
                  <a:moveTo>
                    <a:pt x="9183" y="0"/>
                  </a:moveTo>
                  <a:lnTo>
                    <a:pt x="699" y="1058"/>
                  </a:lnTo>
                  <a:lnTo>
                    <a:pt x="0" y="2163"/>
                  </a:lnTo>
                  <a:lnTo>
                    <a:pt x="280" y="2163"/>
                  </a:lnTo>
                  <a:cubicBezTo>
                    <a:pt x="1364" y="2163"/>
                    <a:pt x="2496" y="2056"/>
                    <a:pt x="3553" y="1890"/>
                  </a:cubicBezTo>
                  <a:cubicBezTo>
                    <a:pt x="4718" y="1724"/>
                    <a:pt x="5909" y="1497"/>
                    <a:pt x="7020" y="1112"/>
                  </a:cubicBezTo>
                  <a:lnTo>
                    <a:pt x="8983" y="113"/>
                  </a:lnTo>
                  <a:cubicBezTo>
                    <a:pt x="9043" y="87"/>
                    <a:pt x="9096" y="27"/>
                    <a:pt x="9183" y="0"/>
                  </a:cubicBez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5;p41">
              <a:extLst>
                <a:ext uri="{FF2B5EF4-FFF2-40B4-BE49-F238E27FC236}">
                  <a16:creationId xmlns:a16="http://schemas.microsoft.com/office/drawing/2014/main" id="{3C8DDDB2-30F0-332D-D0FE-19A83DE553AD}"/>
                </a:ext>
              </a:extLst>
            </p:cNvPr>
            <p:cNvSpPr/>
            <p:nvPr/>
          </p:nvSpPr>
          <p:spPr>
            <a:xfrm>
              <a:off x="1283493" y="4044111"/>
              <a:ext cx="806450" cy="183509"/>
            </a:xfrm>
            <a:custGeom>
              <a:avLst/>
              <a:gdLst/>
              <a:ahLst/>
              <a:cxnLst/>
              <a:rect l="l" t="t" r="r" b="b"/>
              <a:pathLst>
                <a:path w="12696" h="2889" extrusionOk="0">
                  <a:moveTo>
                    <a:pt x="0" y="1"/>
                  </a:moveTo>
                  <a:lnTo>
                    <a:pt x="3407" y="2190"/>
                  </a:lnTo>
                  <a:lnTo>
                    <a:pt x="4518" y="2889"/>
                  </a:lnTo>
                  <a:lnTo>
                    <a:pt x="12616" y="167"/>
                  </a:lnTo>
                  <a:lnTo>
                    <a:pt x="12696" y="140"/>
                  </a:lnTo>
                  <a:lnTo>
                    <a:pt x="12390" y="140"/>
                  </a:lnTo>
                  <a:lnTo>
                    <a:pt x="10200" y="114"/>
                  </a:lnTo>
                  <a:lnTo>
                    <a:pt x="0" y="1"/>
                  </a:lnTo>
                  <a:close/>
                </a:path>
              </a:pathLst>
            </a:custGeom>
            <a:solidFill>
              <a:srgbClr val="2B54B6"/>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6;p41">
              <a:extLst>
                <a:ext uri="{FF2B5EF4-FFF2-40B4-BE49-F238E27FC236}">
                  <a16:creationId xmlns:a16="http://schemas.microsoft.com/office/drawing/2014/main" id="{6C3A34DC-4907-0982-DBD4-F4B7B86A8124}"/>
                </a:ext>
              </a:extLst>
            </p:cNvPr>
            <p:cNvSpPr/>
            <p:nvPr/>
          </p:nvSpPr>
          <p:spPr>
            <a:xfrm>
              <a:off x="1499846" y="4051288"/>
              <a:ext cx="585019" cy="176332"/>
            </a:xfrm>
            <a:custGeom>
              <a:avLst/>
              <a:gdLst/>
              <a:ahLst/>
              <a:cxnLst/>
              <a:rect l="l" t="t" r="r" b="b"/>
              <a:pathLst>
                <a:path w="9210" h="2776" extrusionOk="0">
                  <a:moveTo>
                    <a:pt x="6794" y="1"/>
                  </a:moveTo>
                  <a:cubicBezTo>
                    <a:pt x="5603" y="114"/>
                    <a:pt x="4439" y="447"/>
                    <a:pt x="3301" y="779"/>
                  </a:cubicBezTo>
                  <a:cubicBezTo>
                    <a:pt x="2197" y="1139"/>
                    <a:pt x="1032" y="1551"/>
                    <a:pt x="1" y="2077"/>
                  </a:cubicBezTo>
                  <a:lnTo>
                    <a:pt x="1112" y="2776"/>
                  </a:lnTo>
                  <a:lnTo>
                    <a:pt x="9210" y="54"/>
                  </a:lnTo>
                  <a:cubicBezTo>
                    <a:pt x="9123" y="54"/>
                    <a:pt x="9043" y="27"/>
                    <a:pt x="8984" y="27"/>
                  </a:cubicBezTo>
                  <a:lnTo>
                    <a:pt x="6794" y="1"/>
                  </a:ln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7;p41">
              <a:extLst>
                <a:ext uri="{FF2B5EF4-FFF2-40B4-BE49-F238E27FC236}">
                  <a16:creationId xmlns:a16="http://schemas.microsoft.com/office/drawing/2014/main" id="{2D33E48F-FAF0-0D72-93EF-DAFB957B8A2F}"/>
                </a:ext>
              </a:extLst>
            </p:cNvPr>
            <p:cNvSpPr/>
            <p:nvPr/>
          </p:nvSpPr>
          <p:spPr>
            <a:xfrm>
              <a:off x="1133838" y="4029374"/>
              <a:ext cx="1553318" cy="770498"/>
            </a:xfrm>
            <a:custGeom>
              <a:avLst/>
              <a:gdLst/>
              <a:ahLst/>
              <a:cxnLst/>
              <a:rect l="l" t="t" r="r" b="b"/>
              <a:pathLst>
                <a:path w="24454" h="12130" extrusionOk="0">
                  <a:moveTo>
                    <a:pt x="16542" y="0"/>
                  </a:moveTo>
                  <a:cubicBezTo>
                    <a:pt x="15411" y="0"/>
                    <a:pt x="14194" y="113"/>
                    <a:pt x="12916" y="399"/>
                  </a:cubicBezTo>
                  <a:cubicBezTo>
                    <a:pt x="11199" y="758"/>
                    <a:pt x="9788" y="1317"/>
                    <a:pt x="8624" y="1956"/>
                  </a:cubicBezTo>
                  <a:cubicBezTo>
                    <a:pt x="7985" y="2289"/>
                    <a:pt x="7400" y="2675"/>
                    <a:pt x="6901" y="3034"/>
                  </a:cubicBezTo>
                  <a:cubicBezTo>
                    <a:pt x="4964" y="4478"/>
                    <a:pt x="4186" y="5889"/>
                    <a:pt x="4186" y="5889"/>
                  </a:cubicBezTo>
                  <a:lnTo>
                    <a:pt x="579" y="5389"/>
                  </a:lnTo>
                  <a:lnTo>
                    <a:pt x="440" y="5363"/>
                  </a:lnTo>
                  <a:lnTo>
                    <a:pt x="1" y="5310"/>
                  </a:lnTo>
                  <a:lnTo>
                    <a:pt x="1637" y="12130"/>
                  </a:lnTo>
                  <a:lnTo>
                    <a:pt x="2329" y="11438"/>
                  </a:lnTo>
                  <a:lnTo>
                    <a:pt x="2436" y="11325"/>
                  </a:lnTo>
                  <a:lnTo>
                    <a:pt x="5018" y="8690"/>
                  </a:lnTo>
                  <a:cubicBezTo>
                    <a:pt x="5018" y="8690"/>
                    <a:pt x="6155" y="9275"/>
                    <a:pt x="8038" y="9608"/>
                  </a:cubicBezTo>
                  <a:cubicBezTo>
                    <a:pt x="8730" y="9714"/>
                    <a:pt x="9509" y="9801"/>
                    <a:pt x="10367" y="9801"/>
                  </a:cubicBezTo>
                  <a:cubicBezTo>
                    <a:pt x="10440" y="9802"/>
                    <a:pt x="10514" y="9803"/>
                    <a:pt x="10587" y="9803"/>
                  </a:cubicBezTo>
                  <a:cubicBezTo>
                    <a:pt x="12088" y="9803"/>
                    <a:pt x="13815" y="9542"/>
                    <a:pt x="15717" y="8883"/>
                  </a:cubicBezTo>
                  <a:cubicBezTo>
                    <a:pt x="17108" y="8384"/>
                    <a:pt x="18325" y="7745"/>
                    <a:pt x="19377" y="7053"/>
                  </a:cubicBezTo>
                  <a:cubicBezTo>
                    <a:pt x="22870" y="4751"/>
                    <a:pt x="24453" y="1923"/>
                    <a:pt x="24453" y="1923"/>
                  </a:cubicBezTo>
                  <a:cubicBezTo>
                    <a:pt x="24453" y="1923"/>
                    <a:pt x="22151" y="565"/>
                    <a:pt x="18631" y="126"/>
                  </a:cubicBezTo>
                  <a:cubicBezTo>
                    <a:pt x="17976" y="48"/>
                    <a:pt x="17277" y="0"/>
                    <a:pt x="16542" y="0"/>
                  </a:cubicBezTo>
                  <a:close/>
                </a:path>
              </a:pathLst>
            </a:custGeom>
            <a:solidFill>
              <a:schemeClr val="lt1"/>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8;p41">
              <a:extLst>
                <a:ext uri="{FF2B5EF4-FFF2-40B4-BE49-F238E27FC236}">
                  <a16:creationId xmlns:a16="http://schemas.microsoft.com/office/drawing/2014/main" id="{1B065D9A-0B7C-546A-AFC5-278E46BE4CB4}"/>
                </a:ext>
              </a:extLst>
            </p:cNvPr>
            <p:cNvSpPr/>
            <p:nvPr/>
          </p:nvSpPr>
          <p:spPr>
            <a:xfrm>
              <a:off x="2288968" y="4037377"/>
              <a:ext cx="398207" cy="440003"/>
            </a:xfrm>
            <a:custGeom>
              <a:avLst/>
              <a:gdLst/>
              <a:ahLst/>
              <a:cxnLst/>
              <a:rect l="l" t="t" r="r" b="b"/>
              <a:pathLst>
                <a:path w="6269" h="6927" extrusionOk="0">
                  <a:moveTo>
                    <a:pt x="446" y="0"/>
                  </a:moveTo>
                  <a:lnTo>
                    <a:pt x="446" y="0"/>
                  </a:lnTo>
                  <a:cubicBezTo>
                    <a:pt x="1" y="1630"/>
                    <a:pt x="167" y="3520"/>
                    <a:pt x="586" y="5124"/>
                  </a:cubicBezTo>
                  <a:cubicBezTo>
                    <a:pt x="719" y="5736"/>
                    <a:pt x="945" y="6348"/>
                    <a:pt x="1192" y="6927"/>
                  </a:cubicBezTo>
                  <a:cubicBezTo>
                    <a:pt x="4685" y="4625"/>
                    <a:pt x="6268" y="1797"/>
                    <a:pt x="6268" y="1797"/>
                  </a:cubicBezTo>
                  <a:cubicBezTo>
                    <a:pt x="6268" y="1797"/>
                    <a:pt x="3966" y="439"/>
                    <a:pt x="446" y="0"/>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9;p41">
              <a:extLst>
                <a:ext uri="{FF2B5EF4-FFF2-40B4-BE49-F238E27FC236}">
                  <a16:creationId xmlns:a16="http://schemas.microsoft.com/office/drawing/2014/main" id="{DE8055F6-FF17-424B-A7E1-C9D39A5134D7}"/>
                </a:ext>
              </a:extLst>
            </p:cNvPr>
            <p:cNvSpPr/>
            <p:nvPr/>
          </p:nvSpPr>
          <p:spPr>
            <a:xfrm>
              <a:off x="1876907" y="4158639"/>
              <a:ext cx="295876" cy="295940"/>
            </a:xfrm>
            <a:custGeom>
              <a:avLst/>
              <a:gdLst/>
              <a:ahLst/>
              <a:cxnLst/>
              <a:rect l="l" t="t" r="r" b="b"/>
              <a:pathLst>
                <a:path w="4658" h="4659" extrusionOk="0">
                  <a:moveTo>
                    <a:pt x="2329" y="1"/>
                  </a:moveTo>
                  <a:cubicBezTo>
                    <a:pt x="1051" y="1"/>
                    <a:pt x="0" y="1052"/>
                    <a:pt x="0" y="2330"/>
                  </a:cubicBezTo>
                  <a:cubicBezTo>
                    <a:pt x="0" y="3607"/>
                    <a:pt x="1051" y="4659"/>
                    <a:pt x="2329" y="4659"/>
                  </a:cubicBezTo>
                  <a:cubicBezTo>
                    <a:pt x="3606" y="4659"/>
                    <a:pt x="4658" y="3607"/>
                    <a:pt x="4658" y="2330"/>
                  </a:cubicBezTo>
                  <a:cubicBezTo>
                    <a:pt x="4658" y="1052"/>
                    <a:pt x="3606" y="1"/>
                    <a:pt x="2329" y="1"/>
                  </a:cubicBezTo>
                  <a:close/>
                </a:path>
              </a:pathLst>
            </a:custGeom>
            <a:solidFill>
              <a:schemeClr val="lt2"/>
            </a:solidFill>
            <a:ln w="9525" cap="flat" cmpd="sng">
              <a:solidFill>
                <a:srgbClr val="320179"/>
              </a:solidFill>
              <a:prstDash val="solid"/>
              <a:round/>
              <a:headEnd type="none" w="sm" len="sm"/>
              <a:tailEnd type="none" w="sm" len="sm"/>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 name="Google Shape;670;p41">
              <a:extLst>
                <a:ext uri="{FF2B5EF4-FFF2-40B4-BE49-F238E27FC236}">
                  <a16:creationId xmlns:a16="http://schemas.microsoft.com/office/drawing/2014/main" id="{00EBB976-CB73-65FB-F32F-01B123CE3D63}"/>
                </a:ext>
              </a:extLst>
            </p:cNvPr>
            <p:cNvSpPr/>
            <p:nvPr/>
          </p:nvSpPr>
          <p:spPr>
            <a:xfrm>
              <a:off x="1554792" y="4153621"/>
              <a:ext cx="237628" cy="498314"/>
            </a:xfrm>
            <a:custGeom>
              <a:avLst/>
              <a:gdLst/>
              <a:ahLst/>
              <a:cxnLst/>
              <a:rect l="l" t="t" r="r" b="b"/>
              <a:pathLst>
                <a:path w="3741" h="7845" extrusionOk="0">
                  <a:moveTo>
                    <a:pt x="1997" y="0"/>
                  </a:moveTo>
                  <a:lnTo>
                    <a:pt x="1997" y="0"/>
                  </a:lnTo>
                  <a:cubicBezTo>
                    <a:pt x="1358" y="333"/>
                    <a:pt x="773" y="719"/>
                    <a:pt x="274" y="1078"/>
                  </a:cubicBezTo>
                  <a:cubicBezTo>
                    <a:pt x="1" y="2356"/>
                    <a:pt x="1" y="3686"/>
                    <a:pt x="274" y="4931"/>
                  </a:cubicBezTo>
                  <a:cubicBezTo>
                    <a:pt x="500" y="5902"/>
                    <a:pt x="886" y="6820"/>
                    <a:pt x="1411" y="7652"/>
                  </a:cubicBezTo>
                  <a:cubicBezTo>
                    <a:pt x="2103" y="7758"/>
                    <a:pt x="2882" y="7845"/>
                    <a:pt x="3740" y="7845"/>
                  </a:cubicBezTo>
                  <a:cubicBezTo>
                    <a:pt x="3215" y="7259"/>
                    <a:pt x="2855" y="6514"/>
                    <a:pt x="2576" y="5789"/>
                  </a:cubicBezTo>
                  <a:cubicBezTo>
                    <a:pt x="1910" y="3933"/>
                    <a:pt x="1717" y="1936"/>
                    <a:pt x="1997" y="0"/>
                  </a:cubicBezTo>
                  <a:close/>
                </a:path>
              </a:pathLst>
            </a:custGeom>
            <a:solidFill>
              <a:srgbClr val="D81D94"/>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1;p41">
              <a:extLst>
                <a:ext uri="{FF2B5EF4-FFF2-40B4-BE49-F238E27FC236}">
                  <a16:creationId xmlns:a16="http://schemas.microsoft.com/office/drawing/2014/main" id="{E41C56DE-D5CC-EEA2-5002-F6535C7FD56B}"/>
                </a:ext>
              </a:extLst>
            </p:cNvPr>
            <p:cNvSpPr/>
            <p:nvPr/>
          </p:nvSpPr>
          <p:spPr>
            <a:xfrm>
              <a:off x="1161723" y="4369975"/>
              <a:ext cx="126849" cy="385948"/>
            </a:xfrm>
            <a:custGeom>
              <a:avLst/>
              <a:gdLst/>
              <a:ahLst/>
              <a:cxnLst/>
              <a:rect l="l" t="t" r="r" b="b"/>
              <a:pathLst>
                <a:path w="1997" h="6076" extrusionOk="0">
                  <a:moveTo>
                    <a:pt x="1" y="1"/>
                  </a:moveTo>
                  <a:lnTo>
                    <a:pt x="1" y="1"/>
                  </a:lnTo>
                  <a:cubicBezTo>
                    <a:pt x="333" y="2110"/>
                    <a:pt x="972" y="4133"/>
                    <a:pt x="1890" y="6076"/>
                  </a:cubicBezTo>
                  <a:lnTo>
                    <a:pt x="1997" y="5963"/>
                  </a:lnTo>
                  <a:cubicBezTo>
                    <a:pt x="1112" y="4080"/>
                    <a:pt x="473" y="2083"/>
                    <a:pt x="140" y="27"/>
                  </a:cubicBezTo>
                  <a:lnTo>
                    <a:pt x="1" y="1"/>
                  </a:lnTo>
                  <a:close/>
                </a:path>
              </a:pathLst>
            </a:custGeom>
            <a:solidFill>
              <a:srgbClr val="320179"/>
            </a:solidFill>
            <a:ln>
              <a:noFill/>
            </a:ln>
            <a:effectLst>
              <a:outerShdw blurRad="357188" dist="19050" dir="5400000" algn="bl" rotWithShape="0">
                <a:srgbClr val="7EEEF3">
                  <a:alpha val="3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1941C333-79D6-3F4F-CD0D-08BFB0386990}"/>
              </a:ext>
            </a:extLst>
          </p:cNvPr>
          <p:cNvSpPr txBox="1"/>
          <p:nvPr/>
        </p:nvSpPr>
        <p:spPr>
          <a:xfrm>
            <a:off x="1374713" y="3758264"/>
            <a:ext cx="6332237" cy="646331"/>
          </a:xfrm>
          <a:prstGeom prst="rect">
            <a:avLst/>
          </a:prstGeom>
          <a:noFill/>
        </p:spPr>
        <p:txBody>
          <a:bodyPr wrap="square" rtlCol="0">
            <a:spAutoFit/>
          </a:bodyPr>
          <a:lstStyle/>
          <a:p>
            <a:r>
              <a:rPr lang="en-US" sz="1800" dirty="0">
                <a:solidFill>
                  <a:schemeClr val="accent3"/>
                </a:solidFill>
                <a:latin typeface="Jockey One"/>
              </a:rPr>
              <a:t>NOTE: </a:t>
            </a:r>
          </a:p>
          <a:p>
            <a:pPr marL="25400">
              <a:buClr>
                <a:schemeClr val="dk2"/>
              </a:buClr>
              <a:buSzPts val="1400"/>
            </a:pPr>
            <a:r>
              <a:rPr lang="en-US" sz="1500" dirty="0">
                <a:solidFill>
                  <a:schemeClr val="bg2"/>
                </a:solidFill>
                <a:latin typeface="Tomorrow"/>
                <a:sym typeface="Tomorrow"/>
              </a:rPr>
              <a:t>git remote –v  </a:t>
            </a:r>
            <a:r>
              <a:rPr lang="en-US" sz="1800" dirty="0">
                <a:solidFill>
                  <a:schemeClr val="bg2">
                    <a:lumMod val="20000"/>
                    <a:lumOff val="80000"/>
                  </a:schemeClr>
                </a:solidFill>
                <a:latin typeface="Jockey One"/>
                <a:sym typeface="Tomorrow"/>
              </a:rPr>
              <a:t>to list out your remotes and their locations.</a:t>
            </a:r>
          </a:p>
        </p:txBody>
      </p:sp>
    </p:spTree>
    <p:extLst>
      <p:ext uri="{BB962C8B-B14F-4D97-AF65-F5344CB8AC3E}">
        <p14:creationId xmlns:p14="http://schemas.microsoft.com/office/powerpoint/2010/main" val="3988385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885051" y="1533575"/>
            <a:ext cx="4150904" cy="2840100"/>
            <a:chOff x="885050" y="1533575"/>
            <a:chExt cx="4503975"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2"/>
          <p:cNvSpPr txBox="1">
            <a:spLocks noGrp="1"/>
          </p:cNvSpPr>
          <p:nvPr>
            <p:ph type="subTitle" idx="2"/>
          </p:nvPr>
        </p:nvSpPr>
        <p:spPr>
          <a:xfrm>
            <a:off x="1503777" y="1611777"/>
            <a:ext cx="3510600" cy="1766400"/>
          </a:xfrm>
          <a:prstGeom prst="rect">
            <a:avLst/>
          </a:prstGeom>
        </p:spPr>
        <p:txBody>
          <a:bodyPr spcFirstLastPara="1" wrap="square" lIns="91425" tIns="91425" rIns="91425" bIns="91425" anchor="t" anchorCtr="0">
            <a:noAutofit/>
          </a:bodyPr>
          <a:lstStyle/>
          <a:p>
            <a:pPr>
              <a:spcBef>
                <a:spcPts val="1200"/>
              </a:spcBef>
              <a:buClr>
                <a:srgbClr val="FF3300"/>
              </a:buClr>
            </a:pPr>
            <a:r>
              <a:rPr lang="en-US" sz="1100" dirty="0"/>
              <a:t>A local database located on your local computer, in which every file change is stored as a patch.</a:t>
            </a:r>
          </a:p>
          <a:p>
            <a:pPr>
              <a:spcBef>
                <a:spcPts val="1200"/>
              </a:spcBef>
              <a:buClr>
                <a:srgbClr val="FF3300"/>
              </a:buClr>
            </a:pPr>
            <a:r>
              <a:rPr lang="en-US" sz="1100" dirty="0"/>
              <a:t>Every patch set contains only the changes made to the file since its last version. </a:t>
            </a:r>
          </a:p>
          <a:p>
            <a:pPr>
              <a:spcBef>
                <a:spcPts val="1200"/>
              </a:spcBef>
            </a:pPr>
            <a:endParaRPr sz="1100" dirty="0"/>
          </a:p>
        </p:txBody>
      </p:sp>
      <p:sp>
        <p:nvSpPr>
          <p:cNvPr id="685" name="Google Shape;685;p4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p>
            <a:pPr lvl="0"/>
            <a:r>
              <a:rPr lang="en" sz="3600" dirty="0">
                <a:solidFill>
                  <a:schemeClr val="bg2"/>
                </a:solidFill>
                <a:latin typeface="Tomorrow SemiBold"/>
                <a:ea typeface="Tomorrow SemiBold"/>
                <a:cs typeface="Tomorrow SemiBold"/>
                <a:sym typeface="Tomorrow SemiBold"/>
              </a:rPr>
              <a:t>Local Version Control</a:t>
            </a:r>
            <a:endParaRPr dirty="0">
              <a:solidFill>
                <a:schemeClr val="bg2"/>
              </a:solidFill>
            </a:endParaRPr>
          </a:p>
        </p:txBody>
      </p:sp>
      <p:sp>
        <p:nvSpPr>
          <p:cNvPr id="60" name="Google Shape;673;p4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r>
              <a:rPr lang="en-US" dirty="0"/>
              <a:t>( CH1: Intro )</a:t>
            </a:r>
          </a:p>
        </p:txBody>
      </p:sp>
      <p:sp>
        <p:nvSpPr>
          <p:cNvPr id="64" name="Google Shape;684;p42"/>
          <p:cNvSpPr txBox="1">
            <a:spLocks noGrp="1"/>
          </p:cNvSpPr>
          <p:nvPr>
            <p:ph type="subTitle" idx="2"/>
          </p:nvPr>
        </p:nvSpPr>
        <p:spPr>
          <a:xfrm>
            <a:off x="1514565" y="3105024"/>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sz="1100" b="1" dirty="0"/>
              <a:t>Disadvantages</a:t>
            </a:r>
            <a:endParaRPr sz="1100" dirty="0"/>
          </a:p>
          <a:p>
            <a:pPr>
              <a:spcBef>
                <a:spcPts val="1200"/>
              </a:spcBef>
              <a:buClr>
                <a:srgbClr val="FF3300"/>
              </a:buClr>
            </a:pPr>
            <a:r>
              <a:rPr lang="en-US" sz="1100" dirty="0"/>
              <a:t>No Collaboration</a:t>
            </a:r>
          </a:p>
          <a:p>
            <a:pPr>
              <a:spcBef>
                <a:spcPts val="1200"/>
              </a:spcBef>
              <a:buClr>
                <a:srgbClr val="FF3300"/>
              </a:buClr>
            </a:pPr>
            <a:r>
              <a:rPr lang="en-US" sz="1100" dirty="0"/>
              <a:t>Single point of failure</a:t>
            </a:r>
          </a:p>
        </p:txBody>
      </p:sp>
      <p:sp>
        <p:nvSpPr>
          <p:cNvPr id="20" name="Rectangle 19">
            <a:extLst>
              <a:ext uri="{FF2B5EF4-FFF2-40B4-BE49-F238E27FC236}">
                <a16:creationId xmlns:a16="http://schemas.microsoft.com/office/drawing/2014/main" id="{1585F453-7415-E2FA-5509-BF9524BD4890}"/>
              </a:ext>
            </a:extLst>
          </p:cNvPr>
          <p:cNvSpPr/>
          <p:nvPr/>
        </p:nvSpPr>
        <p:spPr>
          <a:xfrm>
            <a:off x="5035953" y="1533576"/>
            <a:ext cx="3637142" cy="2840099"/>
          </a:xfrm>
          <a:prstGeom prst="rect">
            <a:avLst/>
          </a:prstGeom>
          <a:noFill/>
          <a:ln>
            <a:solidFill>
              <a:schemeClr val="bg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3775633-2061-F3D3-8891-7F4194CC0B21}"/>
              </a:ext>
            </a:extLst>
          </p:cNvPr>
          <p:cNvSpPr txBox="1"/>
          <p:nvPr/>
        </p:nvSpPr>
        <p:spPr>
          <a:xfrm>
            <a:off x="6485376" y="1867458"/>
            <a:ext cx="2020912" cy="305904"/>
          </a:xfrm>
          <a:prstGeom prst="rect">
            <a:avLst/>
          </a:prstGeom>
          <a:noFill/>
        </p:spPr>
        <p:txBody>
          <a:bodyPr wrap="square">
            <a:spAutoFit/>
          </a:bodyPr>
          <a:lstStyle/>
          <a:p>
            <a:pPr algn="ctr"/>
            <a:r>
              <a:rPr lang="en-US" b="1" dirty="0">
                <a:solidFill>
                  <a:schemeClr val="accent5"/>
                </a:solidFill>
                <a:latin typeface="Catamaran"/>
                <a:cs typeface="Catamaran"/>
                <a:sym typeface="Catamaran"/>
              </a:rPr>
              <a:t>Version Database</a:t>
            </a:r>
          </a:p>
        </p:txBody>
      </p:sp>
      <p:sp>
        <p:nvSpPr>
          <p:cNvPr id="22" name="Flowchart: Terminator 21">
            <a:extLst>
              <a:ext uri="{FF2B5EF4-FFF2-40B4-BE49-F238E27FC236}">
                <a16:creationId xmlns:a16="http://schemas.microsoft.com/office/drawing/2014/main" id="{305D60B6-E2FB-4F13-EF5A-CE85A5680D08}"/>
              </a:ext>
            </a:extLst>
          </p:cNvPr>
          <p:cNvSpPr/>
          <p:nvPr/>
        </p:nvSpPr>
        <p:spPr>
          <a:xfrm>
            <a:off x="6992928" y="3787462"/>
            <a:ext cx="1154172" cy="382279"/>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Version 1</a:t>
            </a:r>
          </a:p>
        </p:txBody>
      </p:sp>
      <p:sp>
        <p:nvSpPr>
          <p:cNvPr id="24" name="Flowchart: Terminator 23">
            <a:extLst>
              <a:ext uri="{FF2B5EF4-FFF2-40B4-BE49-F238E27FC236}">
                <a16:creationId xmlns:a16="http://schemas.microsoft.com/office/drawing/2014/main" id="{3BC7EC30-523A-E890-CD6B-109D939B026A}"/>
              </a:ext>
            </a:extLst>
          </p:cNvPr>
          <p:cNvSpPr/>
          <p:nvPr/>
        </p:nvSpPr>
        <p:spPr>
          <a:xfrm>
            <a:off x="6992928" y="2996815"/>
            <a:ext cx="1154172" cy="382279"/>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dk1"/>
                </a:solidFill>
                <a:latin typeface="Catamaran"/>
                <a:cs typeface="Catamaran"/>
              </a:rPr>
              <a:t>Version 2</a:t>
            </a:r>
          </a:p>
        </p:txBody>
      </p:sp>
      <p:cxnSp>
        <p:nvCxnSpPr>
          <p:cNvPr id="25" name="Straight Connector 24">
            <a:extLst>
              <a:ext uri="{FF2B5EF4-FFF2-40B4-BE49-F238E27FC236}">
                <a16:creationId xmlns:a16="http://schemas.microsoft.com/office/drawing/2014/main" id="{DC4C2FA2-1199-3A90-28A7-79A60B7465E7}"/>
              </a:ext>
            </a:extLst>
          </p:cNvPr>
          <p:cNvCxnSpPr>
            <a:cxnSpLocks/>
            <a:stCxn id="22" idx="0"/>
            <a:endCxn id="24" idx="2"/>
          </p:cNvCxnSpPr>
          <p:nvPr/>
        </p:nvCxnSpPr>
        <p:spPr>
          <a:xfrm flipV="1">
            <a:off x="7570014" y="3379094"/>
            <a:ext cx="0" cy="408368"/>
          </a:xfrm>
          <a:prstGeom prst="line">
            <a:avLst/>
          </a:prstGeom>
        </p:spPr>
        <p:style>
          <a:lnRef idx="2">
            <a:schemeClr val="accent4"/>
          </a:lnRef>
          <a:fillRef idx="0">
            <a:schemeClr val="accent4"/>
          </a:fillRef>
          <a:effectRef idx="1">
            <a:schemeClr val="accent4"/>
          </a:effectRef>
          <a:fontRef idx="minor">
            <a:schemeClr val="tx1"/>
          </a:fontRef>
        </p:style>
      </p:cxnSp>
      <p:cxnSp>
        <p:nvCxnSpPr>
          <p:cNvPr id="26" name="Straight Connector 25">
            <a:extLst>
              <a:ext uri="{FF2B5EF4-FFF2-40B4-BE49-F238E27FC236}">
                <a16:creationId xmlns:a16="http://schemas.microsoft.com/office/drawing/2014/main" id="{A4D24140-22C3-82E5-E5B3-A475C1A6D055}"/>
              </a:ext>
            </a:extLst>
          </p:cNvPr>
          <p:cNvCxnSpPr>
            <a:cxnSpLocks/>
            <a:stCxn id="24" idx="0"/>
            <a:endCxn id="27" idx="2"/>
          </p:cNvCxnSpPr>
          <p:nvPr/>
        </p:nvCxnSpPr>
        <p:spPr>
          <a:xfrm flipV="1">
            <a:off x="7570014" y="2593828"/>
            <a:ext cx="0" cy="402987"/>
          </a:xfrm>
          <a:prstGeom prst="line">
            <a:avLst/>
          </a:prstGeom>
        </p:spPr>
        <p:style>
          <a:lnRef idx="2">
            <a:schemeClr val="accent4"/>
          </a:lnRef>
          <a:fillRef idx="0">
            <a:schemeClr val="accent4"/>
          </a:fillRef>
          <a:effectRef idx="1">
            <a:schemeClr val="accent4"/>
          </a:effectRef>
          <a:fontRef idx="minor">
            <a:schemeClr val="tx1"/>
          </a:fontRef>
        </p:style>
      </p:cxnSp>
      <p:sp>
        <p:nvSpPr>
          <p:cNvPr id="27" name="Flowchart: Terminator 26">
            <a:extLst>
              <a:ext uri="{FF2B5EF4-FFF2-40B4-BE49-F238E27FC236}">
                <a16:creationId xmlns:a16="http://schemas.microsoft.com/office/drawing/2014/main" id="{0E250DD3-B5A1-9EB4-6F0D-226639124020}"/>
              </a:ext>
            </a:extLst>
          </p:cNvPr>
          <p:cNvSpPr/>
          <p:nvPr/>
        </p:nvSpPr>
        <p:spPr>
          <a:xfrm>
            <a:off x="6992927" y="2211549"/>
            <a:ext cx="1154173" cy="382279"/>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tamaran"/>
                <a:cs typeface="Catamaran"/>
              </a:rPr>
              <a:t>Version 3</a:t>
            </a:r>
          </a:p>
        </p:txBody>
      </p:sp>
      <p:sp>
        <p:nvSpPr>
          <p:cNvPr id="28" name="Flowchart: Terminator 27">
            <a:extLst>
              <a:ext uri="{FF2B5EF4-FFF2-40B4-BE49-F238E27FC236}">
                <a16:creationId xmlns:a16="http://schemas.microsoft.com/office/drawing/2014/main" id="{78D4F1A0-48D2-AD67-C0EC-90FAA061E5E0}"/>
              </a:ext>
            </a:extLst>
          </p:cNvPr>
          <p:cNvSpPr/>
          <p:nvPr/>
        </p:nvSpPr>
        <p:spPr>
          <a:xfrm>
            <a:off x="5208942" y="2238716"/>
            <a:ext cx="902883" cy="332604"/>
          </a:xfrm>
          <a:prstGeom prst="flowChartTerminator">
            <a:avLst/>
          </a:prstGeom>
          <a:solidFill>
            <a:srgbClr val="FF33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dk1"/>
                </a:solidFill>
                <a:latin typeface="Catamaran"/>
                <a:cs typeface="Catamaran"/>
              </a:rPr>
              <a:t>File</a:t>
            </a:r>
          </a:p>
        </p:txBody>
      </p:sp>
      <p:cxnSp>
        <p:nvCxnSpPr>
          <p:cNvPr id="29" name="Straight Connector 28">
            <a:extLst>
              <a:ext uri="{FF2B5EF4-FFF2-40B4-BE49-F238E27FC236}">
                <a16:creationId xmlns:a16="http://schemas.microsoft.com/office/drawing/2014/main" id="{FAF15981-3A70-821E-B053-8EAF0109BFE4}"/>
              </a:ext>
            </a:extLst>
          </p:cNvPr>
          <p:cNvCxnSpPr>
            <a:cxnSpLocks/>
            <a:stCxn id="28" idx="3"/>
            <a:endCxn id="27" idx="1"/>
          </p:cNvCxnSpPr>
          <p:nvPr/>
        </p:nvCxnSpPr>
        <p:spPr>
          <a:xfrm flipV="1">
            <a:off x="6111825" y="2402689"/>
            <a:ext cx="881102" cy="2329"/>
          </a:xfrm>
          <a:prstGeom prst="line">
            <a:avLst/>
          </a:prstGeom>
        </p:spPr>
        <p:style>
          <a:lnRef idx="2">
            <a:schemeClr val="accent4"/>
          </a:lnRef>
          <a:fillRef idx="0">
            <a:schemeClr val="accent4"/>
          </a:fillRef>
          <a:effectRef idx="1">
            <a:schemeClr val="accent4"/>
          </a:effectRef>
          <a:fontRef idx="minor">
            <a:schemeClr val="tx1"/>
          </a:fontRef>
        </p:style>
      </p:cxnSp>
      <p:sp>
        <p:nvSpPr>
          <p:cNvPr id="77" name="TextBox 76">
            <a:extLst>
              <a:ext uri="{FF2B5EF4-FFF2-40B4-BE49-F238E27FC236}">
                <a16:creationId xmlns:a16="http://schemas.microsoft.com/office/drawing/2014/main" id="{E3775633-2061-F3D3-8891-7F4194CC0B21}"/>
              </a:ext>
            </a:extLst>
          </p:cNvPr>
          <p:cNvSpPr txBox="1"/>
          <p:nvPr/>
        </p:nvSpPr>
        <p:spPr>
          <a:xfrm>
            <a:off x="4657820" y="1919462"/>
            <a:ext cx="2020912" cy="305904"/>
          </a:xfrm>
          <a:prstGeom prst="rect">
            <a:avLst/>
          </a:prstGeom>
          <a:noFill/>
        </p:spPr>
        <p:txBody>
          <a:bodyPr wrap="square">
            <a:spAutoFit/>
          </a:bodyPr>
          <a:lstStyle/>
          <a:p>
            <a:pPr algn="ctr"/>
            <a:r>
              <a:rPr lang="en-US" b="1" dirty="0">
                <a:solidFill>
                  <a:schemeClr val="accent5"/>
                </a:solidFill>
                <a:latin typeface="Catamaran"/>
                <a:cs typeface="Catamaran"/>
                <a:sym typeface="Catamaran"/>
              </a:rPr>
              <a:t>Checkout</a:t>
            </a:r>
          </a:p>
        </p:txBody>
      </p:sp>
    </p:spTree>
    <p:extLst>
      <p:ext uri="{BB962C8B-B14F-4D97-AF65-F5344CB8AC3E}">
        <p14:creationId xmlns:p14="http://schemas.microsoft.com/office/powerpoint/2010/main" val="3493154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84">
                                            <p:txEl>
                                              <p:pRg st="0" end="0"/>
                                            </p:txEl>
                                          </p:spTgt>
                                        </p:tgtEl>
                                        <p:attrNameLst>
                                          <p:attrName>style.visibility</p:attrName>
                                        </p:attrNameLst>
                                      </p:cBhvr>
                                      <p:to>
                                        <p:strVal val="visible"/>
                                      </p:to>
                                    </p:set>
                                    <p:animEffect transition="in" filter="randombar(horizontal)">
                                      <p:cBhvr>
                                        <p:cTn id="7" dur="500"/>
                                        <p:tgtEl>
                                          <p:spTgt spid="6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84">
                                            <p:txEl>
                                              <p:pRg st="1" end="1"/>
                                            </p:txEl>
                                          </p:spTgt>
                                        </p:tgtEl>
                                        <p:attrNameLst>
                                          <p:attrName>style.visibility</p:attrName>
                                        </p:attrNameLst>
                                      </p:cBhvr>
                                      <p:to>
                                        <p:strVal val="visible"/>
                                      </p:to>
                                    </p:set>
                                    <p:animEffect transition="in" filter="randombar(horizontal)">
                                      <p:cBhvr>
                                        <p:cTn id="12" dur="500"/>
                                        <p:tgtEl>
                                          <p:spTgt spid="6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down)">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500"/>
                                        <p:tgtEl>
                                          <p:spTgt spid="77"/>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64">
                                            <p:txEl>
                                              <p:pRg st="0" end="0"/>
                                            </p:txEl>
                                          </p:spTgt>
                                        </p:tgtEl>
                                        <p:attrNameLst>
                                          <p:attrName>style.visibility</p:attrName>
                                        </p:attrNameLst>
                                      </p:cBhvr>
                                      <p:to>
                                        <p:strVal val="visible"/>
                                      </p:to>
                                    </p:set>
                                    <p:animEffect transition="in" filter="randombar(horizontal)">
                                      <p:cBhvr>
                                        <p:cTn id="65" dur="500"/>
                                        <p:tgtEl>
                                          <p:spTgt spid="64">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64">
                                            <p:txEl>
                                              <p:pRg st="1" end="1"/>
                                            </p:txEl>
                                          </p:spTgt>
                                        </p:tgtEl>
                                        <p:attrNameLst>
                                          <p:attrName>style.visibility</p:attrName>
                                        </p:attrNameLst>
                                      </p:cBhvr>
                                      <p:to>
                                        <p:strVal val="visible"/>
                                      </p:to>
                                    </p:set>
                                    <p:animEffect transition="in" filter="randombar(horizontal)">
                                      <p:cBhvr>
                                        <p:cTn id="70" dur="500"/>
                                        <p:tgtEl>
                                          <p:spTgt spid="64">
                                            <p:txEl>
                                              <p:pRg st="1" end="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64">
                                            <p:txEl>
                                              <p:pRg st="2" end="2"/>
                                            </p:txEl>
                                          </p:spTgt>
                                        </p:tgtEl>
                                        <p:attrNameLst>
                                          <p:attrName>style.visibility</p:attrName>
                                        </p:attrNameLst>
                                      </p:cBhvr>
                                      <p:to>
                                        <p:strVal val="visible"/>
                                      </p:to>
                                    </p:set>
                                    <p:animEffect transition="in" filter="randombar(horizontal)">
                                      <p:cBhvr>
                                        <p:cTn id="75" dur="500"/>
                                        <p:tgtEl>
                                          <p:spTgt spid="6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build="p"/>
      <p:bldP spid="64" grpId="0" uiExpand="1" build="p"/>
      <p:bldP spid="21" grpId="0"/>
      <p:bldP spid="22" grpId="0" animBg="1"/>
      <p:bldP spid="24" grpId="0" animBg="1"/>
      <p:bldP spid="27" grpId="0" animBg="1"/>
      <p:bldP spid="28" grpId="0" animBg="1"/>
      <p:bldP spid="7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876" name="Google Shape;876;p47"/>
          <p:cNvSpPr txBox="1">
            <a:spLocks noGrp="1"/>
          </p:cNvSpPr>
          <p:nvPr>
            <p:ph type="title"/>
          </p:nvPr>
        </p:nvSpPr>
        <p:spPr>
          <a:xfrm>
            <a:off x="715050" y="715797"/>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en" dirty="0"/>
              <a:t>it fetch</a:t>
            </a:r>
            <a:endParaRPr dirty="0"/>
          </a:p>
        </p:txBody>
      </p:sp>
      <p:grpSp>
        <p:nvGrpSpPr>
          <p:cNvPr id="880" name="Google Shape;880;p47"/>
          <p:cNvGrpSpPr/>
          <p:nvPr/>
        </p:nvGrpSpPr>
        <p:grpSpPr>
          <a:xfrm>
            <a:off x="629904" y="1837978"/>
            <a:ext cx="2259765" cy="1883417"/>
            <a:chOff x="802412" y="1816713"/>
            <a:chExt cx="2725460" cy="2273688"/>
          </a:xfrm>
        </p:grpSpPr>
        <p:sp>
          <p:nvSpPr>
            <p:cNvPr id="881" name="Google Shape;881;p47"/>
            <p:cNvSpPr/>
            <p:nvPr/>
          </p:nvSpPr>
          <p:spPr>
            <a:xfrm>
              <a:off x="1626146" y="1816713"/>
              <a:ext cx="808380" cy="422872"/>
            </a:xfrm>
            <a:custGeom>
              <a:avLst/>
              <a:gdLst/>
              <a:ahLst/>
              <a:cxnLst/>
              <a:rect l="l" t="t" r="r" b="b"/>
              <a:pathLst>
                <a:path w="9736" h="5093" extrusionOk="0">
                  <a:moveTo>
                    <a:pt x="4962" y="0"/>
                  </a:moveTo>
                  <a:cubicBezTo>
                    <a:pt x="4637" y="0"/>
                    <a:pt x="4296" y="32"/>
                    <a:pt x="3940" y="103"/>
                  </a:cubicBezTo>
                  <a:cubicBezTo>
                    <a:pt x="167" y="854"/>
                    <a:pt x="1" y="5093"/>
                    <a:pt x="1" y="5093"/>
                  </a:cubicBezTo>
                  <a:lnTo>
                    <a:pt x="9735" y="2930"/>
                  </a:lnTo>
                  <a:cubicBezTo>
                    <a:pt x="9735" y="2930"/>
                    <a:pt x="8077" y="0"/>
                    <a:pt x="4962" y="0"/>
                  </a:cubicBezTo>
                  <a:close/>
                </a:path>
              </a:pathLst>
            </a:custGeom>
            <a:solidFill>
              <a:schemeClr val="lt2"/>
            </a:solidFill>
            <a:ln>
              <a:noFill/>
            </a:ln>
            <a:effectLst>
              <a:outerShdw blurRad="528638" dist="19050" dir="5400000" algn="bl" rotWithShape="0">
                <a:schemeClr val="lt2">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802412" y="2044379"/>
              <a:ext cx="2725460" cy="838520"/>
            </a:xfrm>
            <a:custGeom>
              <a:avLst/>
              <a:gdLst/>
              <a:ahLst/>
              <a:cxnLst/>
              <a:rect l="l" t="t" r="r" b="b"/>
              <a:pathLst>
                <a:path w="32825" h="10099" extrusionOk="0">
                  <a:moveTo>
                    <a:pt x="20418" y="0"/>
                  </a:moveTo>
                  <a:cubicBezTo>
                    <a:pt x="18430" y="0"/>
                    <a:pt x="16405" y="152"/>
                    <a:pt x="14500" y="548"/>
                  </a:cubicBezTo>
                  <a:cubicBezTo>
                    <a:pt x="7819" y="1938"/>
                    <a:pt x="2163" y="6483"/>
                    <a:pt x="247" y="8146"/>
                  </a:cubicBezTo>
                  <a:cubicBezTo>
                    <a:pt x="134" y="8259"/>
                    <a:pt x="81" y="8366"/>
                    <a:pt x="54" y="8506"/>
                  </a:cubicBezTo>
                  <a:cubicBezTo>
                    <a:pt x="1" y="8785"/>
                    <a:pt x="134" y="9091"/>
                    <a:pt x="440" y="9198"/>
                  </a:cubicBezTo>
                  <a:cubicBezTo>
                    <a:pt x="1456" y="9586"/>
                    <a:pt x="3423" y="10099"/>
                    <a:pt x="6690" y="10099"/>
                  </a:cubicBezTo>
                  <a:cubicBezTo>
                    <a:pt x="9305" y="10099"/>
                    <a:pt x="12754" y="9770"/>
                    <a:pt x="17214" y="8785"/>
                  </a:cubicBezTo>
                  <a:cubicBezTo>
                    <a:pt x="27308" y="7594"/>
                    <a:pt x="31301" y="4041"/>
                    <a:pt x="32631" y="2464"/>
                  </a:cubicBezTo>
                  <a:cubicBezTo>
                    <a:pt x="32798" y="2271"/>
                    <a:pt x="32824" y="2018"/>
                    <a:pt x="32738" y="1825"/>
                  </a:cubicBezTo>
                  <a:cubicBezTo>
                    <a:pt x="32658" y="1659"/>
                    <a:pt x="32518" y="1493"/>
                    <a:pt x="32299" y="1439"/>
                  </a:cubicBezTo>
                  <a:cubicBezTo>
                    <a:pt x="30364" y="999"/>
                    <a:pt x="25516" y="0"/>
                    <a:pt x="20418" y="0"/>
                  </a:cubicBezTo>
                  <a:close/>
                </a:path>
              </a:pathLst>
            </a:custGeom>
            <a:solidFill>
              <a:schemeClr val="accent3"/>
            </a:solidFill>
            <a:ln>
              <a:noFill/>
            </a:ln>
            <a:effectLst>
              <a:outerShdw blurRad="528638" dist="19050" dir="5400000" algn="bl" rotWithShape="0">
                <a:schemeClr val="lt2">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848328" y="2258345"/>
              <a:ext cx="854130" cy="474101"/>
            </a:xfrm>
            <a:custGeom>
              <a:avLst/>
              <a:gdLst/>
              <a:ahLst/>
              <a:cxnLst/>
              <a:rect l="l" t="t" r="r" b="b"/>
              <a:pathLst>
                <a:path w="10287" h="5710" extrusionOk="0">
                  <a:moveTo>
                    <a:pt x="10260" y="0"/>
                  </a:moveTo>
                  <a:lnTo>
                    <a:pt x="6734" y="1105"/>
                  </a:lnTo>
                  <a:cubicBezTo>
                    <a:pt x="4438" y="2549"/>
                    <a:pt x="2163" y="4072"/>
                    <a:pt x="0" y="5682"/>
                  </a:cubicBezTo>
                  <a:lnTo>
                    <a:pt x="0" y="5709"/>
                  </a:lnTo>
                  <a:lnTo>
                    <a:pt x="27" y="5709"/>
                  </a:lnTo>
                  <a:cubicBezTo>
                    <a:pt x="2189" y="4099"/>
                    <a:pt x="4465" y="2575"/>
                    <a:pt x="6734" y="1131"/>
                  </a:cubicBezTo>
                  <a:lnTo>
                    <a:pt x="10200" y="53"/>
                  </a:lnTo>
                  <a:lnTo>
                    <a:pt x="10200" y="53"/>
                  </a:lnTo>
                  <a:lnTo>
                    <a:pt x="6734" y="3826"/>
                  </a:lnTo>
                  <a:lnTo>
                    <a:pt x="6734" y="3853"/>
                  </a:lnTo>
                  <a:lnTo>
                    <a:pt x="6767" y="3853"/>
                  </a:lnTo>
                  <a:lnTo>
                    <a:pt x="10287" y="27"/>
                  </a:lnTo>
                  <a:lnTo>
                    <a:pt x="102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1683603" y="2156635"/>
              <a:ext cx="566348" cy="352545"/>
            </a:xfrm>
            <a:custGeom>
              <a:avLst/>
              <a:gdLst/>
              <a:ahLst/>
              <a:cxnLst/>
              <a:rect l="l" t="t" r="r" b="b"/>
              <a:pathLst>
                <a:path w="6821" h="4246" extrusionOk="0">
                  <a:moveTo>
                    <a:pt x="5024" y="1"/>
                  </a:moveTo>
                  <a:lnTo>
                    <a:pt x="1558" y="946"/>
                  </a:lnTo>
                  <a:lnTo>
                    <a:pt x="1558" y="972"/>
                  </a:lnTo>
                  <a:lnTo>
                    <a:pt x="1" y="4219"/>
                  </a:lnTo>
                  <a:lnTo>
                    <a:pt x="34" y="4246"/>
                  </a:lnTo>
                  <a:lnTo>
                    <a:pt x="61" y="4219"/>
                  </a:lnTo>
                  <a:lnTo>
                    <a:pt x="1584" y="999"/>
                  </a:lnTo>
                  <a:lnTo>
                    <a:pt x="5024" y="27"/>
                  </a:lnTo>
                  <a:lnTo>
                    <a:pt x="6794" y="3022"/>
                  </a:lnTo>
                  <a:lnTo>
                    <a:pt x="6821" y="3022"/>
                  </a:lnTo>
                  <a:lnTo>
                    <a:pt x="50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2245462" y="2097019"/>
              <a:ext cx="561947" cy="310532"/>
            </a:xfrm>
            <a:custGeom>
              <a:avLst/>
              <a:gdLst/>
              <a:ahLst/>
              <a:cxnLst/>
              <a:rect l="l" t="t" r="r" b="b"/>
              <a:pathLst>
                <a:path w="6768" h="3740" extrusionOk="0">
                  <a:moveTo>
                    <a:pt x="2636" y="0"/>
                  </a:moveTo>
                  <a:lnTo>
                    <a:pt x="1" y="360"/>
                  </a:lnTo>
                  <a:lnTo>
                    <a:pt x="1" y="386"/>
                  </a:lnTo>
                  <a:lnTo>
                    <a:pt x="1385" y="3713"/>
                  </a:lnTo>
                  <a:lnTo>
                    <a:pt x="1418" y="3740"/>
                  </a:lnTo>
                  <a:lnTo>
                    <a:pt x="1445" y="3713"/>
                  </a:lnTo>
                  <a:lnTo>
                    <a:pt x="27" y="413"/>
                  </a:lnTo>
                  <a:lnTo>
                    <a:pt x="2636" y="27"/>
                  </a:lnTo>
                  <a:lnTo>
                    <a:pt x="6741" y="2828"/>
                  </a:lnTo>
                  <a:lnTo>
                    <a:pt x="6768" y="2828"/>
                  </a:lnTo>
                  <a:lnTo>
                    <a:pt x="6768" y="2801"/>
                  </a:lnTo>
                  <a:lnTo>
                    <a:pt x="26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2574756" y="2073771"/>
              <a:ext cx="842588" cy="212225"/>
            </a:xfrm>
            <a:custGeom>
              <a:avLst/>
              <a:gdLst/>
              <a:ahLst/>
              <a:cxnLst/>
              <a:rect l="l" t="t" r="r" b="b"/>
              <a:pathLst>
                <a:path w="10148" h="2556" extrusionOk="0">
                  <a:moveTo>
                    <a:pt x="27" y="1"/>
                  </a:moveTo>
                  <a:lnTo>
                    <a:pt x="0" y="27"/>
                  </a:lnTo>
                  <a:lnTo>
                    <a:pt x="27" y="61"/>
                  </a:lnTo>
                  <a:lnTo>
                    <a:pt x="5184" y="2556"/>
                  </a:lnTo>
                  <a:lnTo>
                    <a:pt x="5184" y="2523"/>
                  </a:lnTo>
                  <a:lnTo>
                    <a:pt x="114" y="61"/>
                  </a:lnTo>
                  <a:lnTo>
                    <a:pt x="3660" y="280"/>
                  </a:lnTo>
                  <a:lnTo>
                    <a:pt x="10121" y="1611"/>
                  </a:lnTo>
                  <a:lnTo>
                    <a:pt x="10148" y="1611"/>
                  </a:lnTo>
                  <a:cubicBezTo>
                    <a:pt x="10148" y="1584"/>
                    <a:pt x="10148" y="1584"/>
                    <a:pt x="10121" y="1584"/>
                  </a:cubicBezTo>
                  <a:lnTo>
                    <a:pt x="3660" y="227"/>
                  </a:lnTo>
                  <a:lnTo>
                    <a:pt x="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802412" y="2195907"/>
              <a:ext cx="2725460" cy="686990"/>
            </a:xfrm>
            <a:custGeom>
              <a:avLst/>
              <a:gdLst/>
              <a:ahLst/>
              <a:cxnLst/>
              <a:rect l="l" t="t" r="r" b="b"/>
              <a:pathLst>
                <a:path w="32825" h="8274" extrusionOk="0">
                  <a:moveTo>
                    <a:pt x="32738" y="0"/>
                  </a:moveTo>
                  <a:lnTo>
                    <a:pt x="32738" y="0"/>
                  </a:lnTo>
                  <a:cubicBezTo>
                    <a:pt x="31327" y="53"/>
                    <a:pt x="27055" y="386"/>
                    <a:pt x="16303" y="2136"/>
                  </a:cubicBezTo>
                  <a:cubicBezTo>
                    <a:pt x="5790" y="3826"/>
                    <a:pt x="1551" y="5769"/>
                    <a:pt x="54" y="6681"/>
                  </a:cubicBezTo>
                  <a:cubicBezTo>
                    <a:pt x="1" y="6960"/>
                    <a:pt x="134" y="7266"/>
                    <a:pt x="440" y="7373"/>
                  </a:cubicBezTo>
                  <a:cubicBezTo>
                    <a:pt x="1456" y="7761"/>
                    <a:pt x="3423" y="8274"/>
                    <a:pt x="6690" y="8274"/>
                  </a:cubicBezTo>
                  <a:cubicBezTo>
                    <a:pt x="9305" y="8274"/>
                    <a:pt x="12754" y="7945"/>
                    <a:pt x="17214" y="6960"/>
                  </a:cubicBezTo>
                  <a:cubicBezTo>
                    <a:pt x="27308" y="5769"/>
                    <a:pt x="31301" y="2216"/>
                    <a:pt x="32631" y="639"/>
                  </a:cubicBezTo>
                  <a:cubicBezTo>
                    <a:pt x="32798" y="446"/>
                    <a:pt x="32824" y="193"/>
                    <a:pt x="32738" y="0"/>
                  </a:cubicBezTo>
                  <a:close/>
                </a:path>
              </a:pathLst>
            </a:custGeom>
            <a:solidFill>
              <a:schemeClr val="accent1"/>
            </a:solidFill>
            <a:ln>
              <a:noFill/>
            </a:ln>
            <a:effectLst>
              <a:outerShdw blurRad="528638" dist="19050" dir="5400000" algn="bl" rotWithShape="0">
                <a:schemeClr val="lt2">
                  <a:alpha val="2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1844929" y="2527277"/>
              <a:ext cx="647053" cy="196449"/>
            </a:xfrm>
            <a:custGeom>
              <a:avLst/>
              <a:gdLst/>
              <a:ahLst/>
              <a:cxnLst/>
              <a:rect l="l" t="t" r="r" b="b"/>
              <a:pathLst>
                <a:path w="7793" h="2366" extrusionOk="0">
                  <a:moveTo>
                    <a:pt x="6101" y="1"/>
                  </a:moveTo>
                  <a:cubicBezTo>
                    <a:pt x="5421" y="1"/>
                    <a:pt x="4574" y="85"/>
                    <a:pt x="3660" y="254"/>
                  </a:cubicBezTo>
                  <a:cubicBezTo>
                    <a:pt x="1830" y="614"/>
                    <a:pt x="333" y="1219"/>
                    <a:pt x="54" y="1718"/>
                  </a:cubicBezTo>
                  <a:cubicBezTo>
                    <a:pt x="27" y="1778"/>
                    <a:pt x="1" y="1858"/>
                    <a:pt x="1" y="1918"/>
                  </a:cubicBezTo>
                  <a:cubicBezTo>
                    <a:pt x="66" y="2208"/>
                    <a:pt x="703" y="2365"/>
                    <a:pt x="1638" y="2365"/>
                  </a:cubicBezTo>
                  <a:cubicBezTo>
                    <a:pt x="2311" y="2365"/>
                    <a:pt x="3139" y="2284"/>
                    <a:pt x="4020" y="2111"/>
                  </a:cubicBezTo>
                  <a:cubicBezTo>
                    <a:pt x="6155" y="1692"/>
                    <a:pt x="7792" y="973"/>
                    <a:pt x="7679" y="447"/>
                  </a:cubicBezTo>
                  <a:cubicBezTo>
                    <a:pt x="7679" y="421"/>
                    <a:pt x="7653" y="361"/>
                    <a:pt x="7626" y="334"/>
                  </a:cubicBezTo>
                  <a:cubicBezTo>
                    <a:pt x="7448" y="113"/>
                    <a:pt x="6886" y="1"/>
                    <a:pt x="6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2073093" y="1853578"/>
              <a:ext cx="152028" cy="108520"/>
            </a:xfrm>
            <a:custGeom>
              <a:avLst/>
              <a:gdLst/>
              <a:ahLst/>
              <a:cxnLst/>
              <a:rect l="l" t="t" r="r" b="b"/>
              <a:pathLst>
                <a:path w="1831" h="1307" extrusionOk="0">
                  <a:moveTo>
                    <a:pt x="559" y="0"/>
                  </a:moveTo>
                  <a:cubicBezTo>
                    <a:pt x="347" y="0"/>
                    <a:pt x="159" y="75"/>
                    <a:pt x="81" y="297"/>
                  </a:cubicBezTo>
                  <a:cubicBezTo>
                    <a:pt x="1" y="464"/>
                    <a:pt x="54" y="630"/>
                    <a:pt x="167" y="770"/>
                  </a:cubicBezTo>
                  <a:cubicBezTo>
                    <a:pt x="247" y="909"/>
                    <a:pt x="413" y="1016"/>
                    <a:pt x="553" y="1102"/>
                  </a:cubicBezTo>
                  <a:cubicBezTo>
                    <a:pt x="719" y="1182"/>
                    <a:pt x="859" y="1242"/>
                    <a:pt x="1025" y="1269"/>
                  </a:cubicBezTo>
                  <a:cubicBezTo>
                    <a:pt x="1124" y="1288"/>
                    <a:pt x="1220" y="1306"/>
                    <a:pt x="1317" y="1306"/>
                  </a:cubicBezTo>
                  <a:cubicBezTo>
                    <a:pt x="1357" y="1306"/>
                    <a:pt x="1397" y="1303"/>
                    <a:pt x="1438" y="1295"/>
                  </a:cubicBezTo>
                  <a:cubicBezTo>
                    <a:pt x="1578" y="1269"/>
                    <a:pt x="1691" y="1182"/>
                    <a:pt x="1771" y="1076"/>
                  </a:cubicBezTo>
                  <a:cubicBezTo>
                    <a:pt x="1830" y="963"/>
                    <a:pt x="1797" y="823"/>
                    <a:pt x="1744" y="683"/>
                  </a:cubicBezTo>
                  <a:cubicBezTo>
                    <a:pt x="1631" y="490"/>
                    <a:pt x="1465" y="297"/>
                    <a:pt x="1245" y="184"/>
                  </a:cubicBezTo>
                  <a:cubicBezTo>
                    <a:pt x="1069" y="96"/>
                    <a:pt x="799"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400722" y="2526115"/>
              <a:ext cx="1837122" cy="1564285"/>
            </a:xfrm>
            <a:custGeom>
              <a:avLst/>
              <a:gdLst/>
              <a:ahLst/>
              <a:cxnLst/>
              <a:rect l="l" t="t" r="r" b="b"/>
              <a:pathLst>
                <a:path w="22126" h="18840" extrusionOk="0">
                  <a:moveTo>
                    <a:pt x="11660" y="1"/>
                  </a:moveTo>
                  <a:cubicBezTo>
                    <a:pt x="11516" y="1"/>
                    <a:pt x="11354" y="5"/>
                    <a:pt x="11173" y="16"/>
                  </a:cubicBezTo>
                  <a:cubicBezTo>
                    <a:pt x="10534" y="42"/>
                    <a:pt x="9762" y="129"/>
                    <a:pt x="8598" y="348"/>
                  </a:cubicBezTo>
                  <a:cubicBezTo>
                    <a:pt x="8012" y="461"/>
                    <a:pt x="7460" y="628"/>
                    <a:pt x="7067" y="734"/>
                  </a:cubicBezTo>
                  <a:cubicBezTo>
                    <a:pt x="5630" y="1233"/>
                    <a:pt x="5404" y="1706"/>
                    <a:pt x="5404" y="1706"/>
                  </a:cubicBezTo>
                  <a:lnTo>
                    <a:pt x="3381" y="7281"/>
                  </a:lnTo>
                  <a:lnTo>
                    <a:pt x="1079" y="13682"/>
                  </a:lnTo>
                  <a:lnTo>
                    <a:pt x="221" y="16071"/>
                  </a:lnTo>
                  <a:lnTo>
                    <a:pt x="1" y="16650"/>
                  </a:lnTo>
                  <a:cubicBezTo>
                    <a:pt x="2410" y="18034"/>
                    <a:pt x="5184" y="18839"/>
                    <a:pt x="8179" y="18839"/>
                  </a:cubicBezTo>
                  <a:cubicBezTo>
                    <a:pt x="14114" y="18839"/>
                    <a:pt x="19297" y="15652"/>
                    <a:pt x="22125" y="10881"/>
                  </a:cubicBezTo>
                  <a:lnTo>
                    <a:pt x="20961" y="9550"/>
                  </a:lnTo>
                  <a:lnTo>
                    <a:pt x="20209" y="8665"/>
                  </a:lnTo>
                  <a:lnTo>
                    <a:pt x="15830" y="3649"/>
                  </a:lnTo>
                  <a:lnTo>
                    <a:pt x="12836" y="208"/>
                  </a:lnTo>
                  <a:cubicBezTo>
                    <a:pt x="12836" y="208"/>
                    <a:pt x="12649" y="1"/>
                    <a:pt x="11660" y="1"/>
                  </a:cubicBezTo>
                  <a:close/>
                </a:path>
              </a:pathLst>
            </a:custGeom>
            <a:solidFill>
              <a:srgbClr val="F8FF41">
                <a:alpha val="67600"/>
              </a:srgbClr>
            </a:solidFill>
            <a:ln>
              <a:noFill/>
            </a:ln>
            <a:effectLst>
              <a:outerShdw blurRad="614363" dist="19050" dir="5400000" algn="bl" rotWithShape="0">
                <a:schemeClr val="dk2">
                  <a:alpha val="6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79;p42">
            <a:extLst>
              <a:ext uri="{FF2B5EF4-FFF2-40B4-BE49-F238E27FC236}">
                <a16:creationId xmlns:a16="http://schemas.microsoft.com/office/drawing/2014/main" id="{DFEE1278-AE7D-5FCB-0B02-F625869F01C9}"/>
              </a:ext>
            </a:extLst>
          </p:cNvPr>
          <p:cNvGrpSpPr/>
          <p:nvPr/>
        </p:nvGrpSpPr>
        <p:grpSpPr>
          <a:xfrm>
            <a:off x="2886272" y="1567262"/>
            <a:ext cx="5627824" cy="2840100"/>
            <a:chOff x="885050" y="1533575"/>
            <a:chExt cx="4503975" cy="2840100"/>
          </a:xfrm>
        </p:grpSpPr>
        <p:sp>
          <p:nvSpPr>
            <p:cNvPr id="16" name="Google Shape;680;p42">
              <a:extLst>
                <a:ext uri="{FF2B5EF4-FFF2-40B4-BE49-F238E27FC236}">
                  <a16:creationId xmlns:a16="http://schemas.microsoft.com/office/drawing/2014/main" id="{61144D83-EBDC-DAFD-E89C-F0A2D71CD788}"/>
                </a:ext>
              </a:extLst>
            </p:cNvPr>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1;p42">
              <a:extLst>
                <a:ext uri="{FF2B5EF4-FFF2-40B4-BE49-F238E27FC236}">
                  <a16:creationId xmlns:a16="http://schemas.microsoft.com/office/drawing/2014/main" id="{D4CE714F-CC8E-FB2B-3095-7F886E961F58}"/>
                </a:ext>
              </a:extLst>
            </p:cNvPr>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682;p42">
              <a:extLst>
                <a:ext uri="{FF2B5EF4-FFF2-40B4-BE49-F238E27FC236}">
                  <a16:creationId xmlns:a16="http://schemas.microsoft.com/office/drawing/2014/main" id="{115651CF-1448-0A25-A8E2-2B9F64A92A77}"/>
                </a:ext>
              </a:extLst>
            </p:cNvPr>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19" name="Google Shape;684;p42">
            <a:extLst>
              <a:ext uri="{FF2B5EF4-FFF2-40B4-BE49-F238E27FC236}">
                <a16:creationId xmlns:a16="http://schemas.microsoft.com/office/drawing/2014/main" id="{889D5D0F-C190-54DE-8408-0967BF4A124E}"/>
              </a:ext>
            </a:extLst>
          </p:cNvPr>
          <p:cNvSpPr txBox="1">
            <a:spLocks noGrp="1"/>
          </p:cNvSpPr>
          <p:nvPr>
            <p:ph type="subTitle" idx="2"/>
          </p:nvPr>
        </p:nvSpPr>
        <p:spPr>
          <a:xfrm>
            <a:off x="3586996" y="2495361"/>
            <a:ext cx="4791807" cy="1766400"/>
          </a:xfrm>
          <a:prstGeom prst="rect">
            <a:avLst/>
          </a:prstGeom>
        </p:spPr>
        <p:txBody>
          <a:bodyPr spcFirstLastPara="1" wrap="square" lIns="91425" tIns="91425" rIns="91425" bIns="91425" anchor="t" anchorCtr="0">
            <a:noAutofit/>
          </a:bodyPr>
          <a:lstStyle/>
          <a:p>
            <a:pPr marL="241300" indent="-215900">
              <a:buFont typeface="Voces"/>
              <a:buChar char="●"/>
            </a:pPr>
            <a:r>
              <a:rPr lang="en-US" dirty="0"/>
              <a:t>G</a:t>
            </a:r>
            <a:r>
              <a:rPr lang="en" dirty="0"/>
              <a:t>it contacts the remote repository.</a:t>
            </a:r>
          </a:p>
          <a:p>
            <a:pPr marL="25400" indent="0">
              <a:buNone/>
            </a:pPr>
            <a:endParaRPr dirty="0"/>
          </a:p>
          <a:p>
            <a:pPr marL="241300" lvl="0" indent="-215900" algn="l" rtl="0">
              <a:spcBef>
                <a:spcPts val="0"/>
              </a:spcBef>
              <a:spcAft>
                <a:spcPts val="0"/>
              </a:spcAft>
              <a:buSzPts val="1400"/>
              <a:buFont typeface="Voces"/>
              <a:buChar char="●"/>
            </a:pPr>
            <a:r>
              <a:rPr lang="en-US" dirty="0"/>
              <a:t>R</a:t>
            </a:r>
            <a:r>
              <a:rPr lang="en" dirty="0"/>
              <a:t>etrieves any new commits, branches that exists in the remote repo and doesn’t exist in your local one.</a:t>
            </a:r>
          </a:p>
          <a:p>
            <a:pPr marL="25400" lvl="0" indent="0" algn="l" rtl="0">
              <a:spcBef>
                <a:spcPts val="0"/>
              </a:spcBef>
              <a:spcAft>
                <a:spcPts val="0"/>
              </a:spcAft>
              <a:buSzPts val="1400"/>
              <a:buNone/>
            </a:pPr>
            <a:endParaRPr dirty="0"/>
          </a:p>
          <a:p>
            <a:pPr marL="241300" lvl="0" indent="-215900" algn="l" rtl="0">
              <a:spcBef>
                <a:spcPts val="0"/>
              </a:spcBef>
              <a:spcAft>
                <a:spcPts val="0"/>
              </a:spcAft>
              <a:buSzPts val="1400"/>
              <a:buFont typeface="Voces"/>
              <a:buChar char="●"/>
            </a:pPr>
            <a:r>
              <a:rPr lang="en" dirty="0"/>
              <a:t>Updates your local repository’s remote-tracking branches to reflect the remote repo state</a:t>
            </a:r>
            <a:endParaRPr dirty="0"/>
          </a:p>
        </p:txBody>
      </p:sp>
      <p:sp>
        <p:nvSpPr>
          <p:cNvPr id="20" name="Google Shape;686;p42">
            <a:extLst>
              <a:ext uri="{FF2B5EF4-FFF2-40B4-BE49-F238E27FC236}">
                <a16:creationId xmlns:a16="http://schemas.microsoft.com/office/drawing/2014/main" id="{8F98D6B5-D0E9-7AEF-53EF-1F19E2C2CA28}"/>
              </a:ext>
            </a:extLst>
          </p:cNvPr>
          <p:cNvSpPr txBox="1">
            <a:spLocks noGrp="1"/>
          </p:cNvSpPr>
          <p:nvPr>
            <p:ph type="subTitle" idx="3"/>
          </p:nvPr>
        </p:nvSpPr>
        <p:spPr>
          <a:xfrm>
            <a:off x="3586996" y="1706187"/>
            <a:ext cx="4303647"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happens when you fetch?</a:t>
            </a:r>
            <a:endParaRPr dirty="0"/>
          </a:p>
        </p:txBody>
      </p:sp>
      <p:sp>
        <p:nvSpPr>
          <p:cNvPr id="21" name="Google Shape;687;p42">
            <a:extLst>
              <a:ext uri="{FF2B5EF4-FFF2-40B4-BE49-F238E27FC236}">
                <a16:creationId xmlns:a16="http://schemas.microsoft.com/office/drawing/2014/main" id="{54D61089-9C97-FE5F-4B7A-D0C9C9D5A8F6}"/>
              </a:ext>
            </a:extLst>
          </p:cNvPr>
          <p:cNvSpPr txBox="1">
            <a:spLocks noGrp="1"/>
          </p:cNvSpPr>
          <p:nvPr>
            <p:ph type="title" idx="4"/>
          </p:nvPr>
        </p:nvSpPr>
        <p:spPr>
          <a:xfrm rot="16200000">
            <a:off x="2388872" y="3160762"/>
            <a:ext cx="15654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en" dirty="0"/>
              <a:t>it fetch</a:t>
            </a:r>
            <a:endParaRPr dirty="0"/>
          </a:p>
        </p:txBody>
      </p:sp>
    </p:spTree>
    <p:extLst>
      <p:ext uri="{BB962C8B-B14F-4D97-AF65-F5344CB8AC3E}">
        <p14:creationId xmlns:p14="http://schemas.microsoft.com/office/powerpoint/2010/main" val="2602727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grpSp>
        <p:nvGrpSpPr>
          <p:cNvPr id="679" name="Google Shape;679;p42"/>
          <p:cNvGrpSpPr/>
          <p:nvPr/>
        </p:nvGrpSpPr>
        <p:grpSpPr>
          <a:xfrm>
            <a:off x="452966" y="1572775"/>
            <a:ext cx="5163209" cy="2840100"/>
            <a:chOff x="885050" y="1533575"/>
            <a:chExt cx="4503975" cy="2840100"/>
          </a:xfrm>
        </p:grpSpPr>
        <p:sp>
          <p:nvSpPr>
            <p:cNvPr id="680" name="Google Shape;680;p42"/>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42"/>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683" name="Google Shape;683;p4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685" name="Google Shape;685;p42"/>
          <p:cNvSpPr txBox="1">
            <a:spLocks noGrp="1"/>
          </p:cNvSpPr>
          <p:nvPr>
            <p:ph type="title"/>
          </p:nvPr>
        </p:nvSpPr>
        <p:spPr>
          <a:xfrm>
            <a:off x="715100" y="730625"/>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en" dirty="0"/>
              <a:t>it fetch</a:t>
            </a:r>
            <a:endParaRPr dirty="0"/>
          </a:p>
        </p:txBody>
      </p:sp>
      <p:sp>
        <p:nvSpPr>
          <p:cNvPr id="686" name="Google Shape;686;p42"/>
          <p:cNvSpPr txBox="1">
            <a:spLocks noGrp="1"/>
          </p:cNvSpPr>
          <p:nvPr>
            <p:ph type="subTitle" idx="3"/>
          </p:nvPr>
        </p:nvSpPr>
        <p:spPr>
          <a:xfrm>
            <a:off x="1052020" y="1733600"/>
            <a:ext cx="4564155" cy="485700"/>
          </a:xfrm>
          <a:prstGeom prst="rect">
            <a:avLst/>
          </a:prstGeom>
        </p:spPr>
        <p:txBody>
          <a:bodyPr spcFirstLastPara="1" wrap="square" lIns="91425" tIns="91425" rIns="91425" bIns="91425" anchor="t" anchorCtr="0">
            <a:noAutofit/>
          </a:bodyPr>
          <a:lstStyle/>
          <a:p>
            <a:pPr marL="0" indent="0"/>
            <a:r>
              <a:rPr lang="en-US" altLang="en-US" dirty="0"/>
              <a:t>However, the command does not: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87" name="Google Shape;687;p42"/>
          <p:cNvSpPr txBox="1">
            <a:spLocks noGrp="1"/>
          </p:cNvSpPr>
          <p:nvPr>
            <p:ph type="title" idx="4"/>
          </p:nvPr>
        </p:nvSpPr>
        <p:spPr>
          <a:xfrm rot="-5400000">
            <a:off x="-20560" y="3183346"/>
            <a:ext cx="1565400" cy="40646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a:t>
            </a:r>
            <a:r>
              <a:rPr lang="en" dirty="0"/>
              <a:t>it fetch</a:t>
            </a:r>
            <a:endParaRPr dirty="0"/>
          </a:p>
        </p:txBody>
      </p:sp>
      <p:sp>
        <p:nvSpPr>
          <p:cNvPr id="2" name="Rectangle 1">
            <a:extLst>
              <a:ext uri="{FF2B5EF4-FFF2-40B4-BE49-F238E27FC236}">
                <a16:creationId xmlns:a16="http://schemas.microsoft.com/office/drawing/2014/main" id="{9852925C-01D3-5532-81FB-B87961E270FC}"/>
              </a:ext>
            </a:extLst>
          </p:cNvPr>
          <p:cNvSpPr>
            <a:spLocks noChangeArrowheads="1"/>
          </p:cNvSpPr>
          <p:nvPr/>
        </p:nvSpPr>
        <p:spPr bwMode="auto">
          <a:xfrm>
            <a:off x="1188487" y="2719432"/>
            <a:ext cx="456502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41300" indent="-215900" defTabSz="914400" eaLnBrk="0" fontAlgn="base" latinLnBrk="0" hangingPunct="0">
              <a:buClr>
                <a:schemeClr val="dk2"/>
              </a:buClr>
              <a:buSzPts val="1400"/>
              <a:buFont typeface="Voces"/>
              <a:buChar char="●"/>
              <a:tabLst/>
            </a:pPr>
            <a:r>
              <a:rPr lang="en-US" altLang="en-US" dirty="0">
                <a:solidFill>
                  <a:schemeClr val="dk1"/>
                </a:solidFill>
                <a:latin typeface="Tomorrow"/>
                <a:sym typeface="Tomorrow"/>
              </a:rPr>
              <a:t>Change the state of your current working branches.</a:t>
            </a:r>
          </a:p>
          <a:p>
            <a:pPr marL="25400" defTabSz="914400" eaLnBrk="0" fontAlgn="base" latinLnBrk="0" hangingPunct="0">
              <a:buClr>
                <a:schemeClr val="dk2"/>
              </a:buClr>
              <a:buSzPts val="1400"/>
              <a:tabLst/>
            </a:pPr>
            <a:r>
              <a:rPr lang="en-US" altLang="en-US" dirty="0">
                <a:solidFill>
                  <a:schemeClr val="dk1"/>
                </a:solidFill>
                <a:latin typeface="Tomorrow"/>
                <a:sym typeface="Tomorrow"/>
              </a:rPr>
              <a:t> </a:t>
            </a:r>
          </a:p>
          <a:p>
            <a:pPr marL="241300" indent="-215900" defTabSz="914400" eaLnBrk="0" fontAlgn="base" latinLnBrk="0" hangingPunct="0">
              <a:buClr>
                <a:schemeClr val="dk2"/>
              </a:buClr>
              <a:buSzPts val="1400"/>
              <a:buFont typeface="Voces"/>
              <a:buChar char="●"/>
              <a:tabLst/>
            </a:pPr>
            <a:r>
              <a:rPr lang="en-US" altLang="en-US" dirty="0">
                <a:solidFill>
                  <a:schemeClr val="dk1"/>
                </a:solidFill>
                <a:latin typeface="Tomorrow"/>
                <a:sym typeface="Tomorrow"/>
              </a:rPr>
              <a:t>Merge any changes into your local branches. </a:t>
            </a:r>
          </a:p>
          <a:p>
            <a:pPr marL="25400" defTabSz="914400" eaLnBrk="0" fontAlgn="base" latinLnBrk="0" hangingPunct="0">
              <a:buClr>
                <a:schemeClr val="dk2"/>
              </a:buClr>
              <a:buSzPts val="1400"/>
              <a:tabLst/>
            </a:pPr>
            <a:endParaRPr lang="en-US" altLang="en-US" dirty="0">
              <a:solidFill>
                <a:schemeClr val="dk1"/>
              </a:solidFill>
              <a:latin typeface="Tomorrow"/>
              <a:sym typeface="Tomorrow"/>
            </a:endParaRPr>
          </a:p>
          <a:p>
            <a:pPr marL="241300" indent="-215900" defTabSz="914400" eaLnBrk="0" fontAlgn="base" latinLnBrk="0" hangingPunct="0">
              <a:buClr>
                <a:schemeClr val="dk2"/>
              </a:buClr>
              <a:buSzPts val="1400"/>
              <a:buFont typeface="Voces"/>
              <a:buChar char="●"/>
              <a:tabLst/>
            </a:pPr>
            <a:r>
              <a:rPr lang="en-US" altLang="en-US" dirty="0">
                <a:solidFill>
                  <a:schemeClr val="dk1"/>
                </a:solidFill>
                <a:latin typeface="Tomorrow"/>
                <a:sym typeface="Tomorrow"/>
              </a:rPr>
              <a:t>Modify any of your local files or commit history. </a:t>
            </a:r>
          </a:p>
        </p:txBody>
      </p:sp>
      <p:sp>
        <p:nvSpPr>
          <p:cNvPr id="6" name="TextBox 5">
            <a:extLst>
              <a:ext uri="{FF2B5EF4-FFF2-40B4-BE49-F238E27FC236}">
                <a16:creationId xmlns:a16="http://schemas.microsoft.com/office/drawing/2014/main" id="{6433F5AC-8421-B337-B91A-A6D67223A121}"/>
              </a:ext>
            </a:extLst>
          </p:cNvPr>
          <p:cNvSpPr txBox="1"/>
          <p:nvPr/>
        </p:nvSpPr>
        <p:spPr>
          <a:xfrm>
            <a:off x="5964865" y="1438083"/>
            <a:ext cx="2464135" cy="1661993"/>
          </a:xfrm>
          <a:prstGeom prst="rect">
            <a:avLst/>
          </a:prstGeom>
          <a:noFill/>
        </p:spPr>
        <p:txBody>
          <a:bodyPr wrap="square" rtlCol="0">
            <a:spAutoFit/>
          </a:bodyPr>
          <a:lstStyle/>
          <a:p>
            <a:pPr algn="just"/>
            <a:r>
              <a:rPr lang="en-US" sz="3000" dirty="0">
                <a:solidFill>
                  <a:schemeClr val="accent3"/>
                </a:solidFill>
                <a:latin typeface="Jockey One"/>
              </a:rPr>
              <a:t>In summary:</a:t>
            </a:r>
          </a:p>
          <a:p>
            <a:pPr algn="just"/>
            <a:r>
              <a:rPr lang="en-US" sz="1800" dirty="0">
                <a:solidFill>
                  <a:schemeClr val="tx1"/>
                </a:solidFill>
                <a:latin typeface="Jockey One"/>
              </a:rPr>
              <a:t>fetch is used to update all the remote tracking branches as they are not updated automatically.</a:t>
            </a:r>
          </a:p>
        </p:txBody>
      </p:sp>
      <p:sp>
        <p:nvSpPr>
          <p:cNvPr id="7" name="TextBox 6">
            <a:extLst>
              <a:ext uri="{FF2B5EF4-FFF2-40B4-BE49-F238E27FC236}">
                <a16:creationId xmlns:a16="http://schemas.microsoft.com/office/drawing/2014/main" id="{C51796A9-AD80-D976-BF0C-64AE9A08B4B9}"/>
              </a:ext>
            </a:extLst>
          </p:cNvPr>
          <p:cNvSpPr txBox="1"/>
          <p:nvPr/>
        </p:nvSpPr>
        <p:spPr>
          <a:xfrm>
            <a:off x="5964865" y="3386997"/>
            <a:ext cx="2464135" cy="1107996"/>
          </a:xfrm>
          <a:prstGeom prst="rect">
            <a:avLst/>
          </a:prstGeom>
          <a:noFill/>
        </p:spPr>
        <p:txBody>
          <a:bodyPr wrap="square" rtlCol="0">
            <a:spAutoFit/>
          </a:bodyPr>
          <a:lstStyle/>
          <a:p>
            <a:r>
              <a:rPr lang="en-US" sz="3000" dirty="0">
                <a:solidFill>
                  <a:schemeClr val="accent3"/>
                </a:solidFill>
                <a:latin typeface="Jockey One"/>
              </a:rPr>
              <a:t>Note:</a:t>
            </a:r>
          </a:p>
          <a:p>
            <a:r>
              <a:rPr lang="en-US" sz="1800" dirty="0">
                <a:solidFill>
                  <a:schemeClr val="tx1"/>
                </a:solidFill>
                <a:latin typeface="Jockey One"/>
              </a:rPr>
              <a:t>You can use </a:t>
            </a:r>
            <a:r>
              <a:rPr lang="en-US" sz="1800" dirty="0">
                <a:solidFill>
                  <a:schemeClr val="bg2"/>
                </a:solidFill>
                <a:latin typeface="Jockey One"/>
              </a:rPr>
              <a:t>git merge </a:t>
            </a:r>
            <a:r>
              <a:rPr lang="en-US" sz="1800" dirty="0">
                <a:solidFill>
                  <a:schemeClr val="tx1"/>
                </a:solidFill>
                <a:latin typeface="Jockey One"/>
              </a:rPr>
              <a:t>to merge the updates.</a:t>
            </a:r>
          </a:p>
        </p:txBody>
      </p:sp>
    </p:spTree>
    <p:extLst>
      <p:ext uri="{BB962C8B-B14F-4D97-AF65-F5344CB8AC3E}">
        <p14:creationId xmlns:p14="http://schemas.microsoft.com/office/powerpoint/2010/main" val="3655204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83" name="Google Shape;583;p38"/>
          <p:cNvSpPr txBox="1">
            <a:spLocks noGrp="1"/>
          </p:cNvSpPr>
          <p:nvPr>
            <p:ph type="title"/>
          </p:nvPr>
        </p:nvSpPr>
        <p:spPr>
          <a:xfrm>
            <a:off x="712165" y="729897"/>
            <a:ext cx="191477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solidFill>
              </a:rPr>
              <a:t>G</a:t>
            </a:r>
            <a:r>
              <a:rPr lang="en" dirty="0">
                <a:solidFill>
                  <a:schemeClr val="tx2"/>
                </a:solidFill>
              </a:rPr>
              <a:t>it pull</a:t>
            </a:r>
            <a:endParaRPr dirty="0">
              <a:solidFill>
                <a:schemeClr val="tx2"/>
              </a:solidFill>
            </a:endParaRPr>
          </a:p>
        </p:txBody>
      </p:sp>
      <p:sp>
        <p:nvSpPr>
          <p:cNvPr id="584" name="Google Shape;584;p3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grpSp>
        <p:nvGrpSpPr>
          <p:cNvPr id="594" name="Google Shape;594;p38"/>
          <p:cNvGrpSpPr/>
          <p:nvPr/>
        </p:nvGrpSpPr>
        <p:grpSpPr>
          <a:xfrm rot="2857816">
            <a:off x="7424453" y="360138"/>
            <a:ext cx="1007679" cy="817544"/>
            <a:chOff x="554263" y="536748"/>
            <a:chExt cx="1059639" cy="859700"/>
          </a:xfrm>
        </p:grpSpPr>
        <p:sp>
          <p:nvSpPr>
            <p:cNvPr id="595" name="Google Shape;595;p38"/>
            <p:cNvSpPr/>
            <p:nvPr/>
          </p:nvSpPr>
          <p:spPr>
            <a:xfrm rot="-450976">
              <a:off x="807257" y="682356"/>
              <a:ext cx="569307" cy="569512"/>
            </a:xfrm>
            <a:custGeom>
              <a:avLst/>
              <a:gdLst/>
              <a:ahLst/>
              <a:cxnLst/>
              <a:rect l="l" t="t" r="r" b="b"/>
              <a:pathLst>
                <a:path w="16716" h="16722" extrusionOk="0">
                  <a:moveTo>
                    <a:pt x="8038" y="1"/>
                  </a:moveTo>
                  <a:cubicBezTo>
                    <a:pt x="3547" y="167"/>
                    <a:pt x="1" y="3860"/>
                    <a:pt x="1" y="8378"/>
                  </a:cubicBezTo>
                  <a:cubicBezTo>
                    <a:pt x="1" y="9456"/>
                    <a:pt x="194" y="10540"/>
                    <a:pt x="579" y="11479"/>
                  </a:cubicBezTo>
                  <a:cubicBezTo>
                    <a:pt x="965" y="12423"/>
                    <a:pt x="1498" y="13255"/>
                    <a:pt x="2130" y="13974"/>
                  </a:cubicBezTo>
                  <a:cubicBezTo>
                    <a:pt x="3660" y="15670"/>
                    <a:pt x="5903" y="16722"/>
                    <a:pt x="8344" y="16722"/>
                  </a:cubicBezTo>
                  <a:cubicBezTo>
                    <a:pt x="11558" y="16722"/>
                    <a:pt x="14333" y="14945"/>
                    <a:pt x="15744" y="12310"/>
                  </a:cubicBezTo>
                  <a:cubicBezTo>
                    <a:pt x="16163" y="11538"/>
                    <a:pt x="16436" y="10707"/>
                    <a:pt x="16602" y="9815"/>
                  </a:cubicBezTo>
                  <a:cubicBezTo>
                    <a:pt x="16688" y="9349"/>
                    <a:pt x="16715" y="8850"/>
                    <a:pt x="16715" y="8378"/>
                  </a:cubicBezTo>
                  <a:cubicBezTo>
                    <a:pt x="16715" y="7520"/>
                    <a:pt x="16602" y="6688"/>
                    <a:pt x="16356" y="5909"/>
                  </a:cubicBezTo>
                  <a:cubicBezTo>
                    <a:pt x="15304" y="2469"/>
                    <a:pt x="12111" y="1"/>
                    <a:pt x="8344" y="1"/>
                  </a:cubicBezTo>
                  <a:close/>
                </a:path>
              </a:pathLst>
            </a:custGeom>
            <a:solidFill>
              <a:schemeClr val="accent3"/>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8"/>
            <p:cNvSpPr/>
            <p:nvPr/>
          </p:nvSpPr>
          <p:spPr>
            <a:xfrm rot="-450976">
              <a:off x="1033802" y="559443"/>
              <a:ext cx="3644" cy="128499"/>
            </a:xfrm>
            <a:custGeom>
              <a:avLst/>
              <a:gdLst/>
              <a:ahLst/>
              <a:cxnLst/>
              <a:rect l="l" t="t" r="r" b="b"/>
              <a:pathLst>
                <a:path w="107" h="3773" extrusionOk="0">
                  <a:moveTo>
                    <a:pt x="0" y="0"/>
                  </a:moveTo>
                  <a:lnTo>
                    <a:pt x="0" y="3773"/>
                  </a:lnTo>
                  <a:lnTo>
                    <a:pt x="107" y="3773"/>
                  </a:lnTo>
                  <a:lnTo>
                    <a:pt x="107" y="0"/>
                  </a:ln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8"/>
            <p:cNvSpPr/>
            <p:nvPr/>
          </p:nvSpPr>
          <p:spPr>
            <a:xfrm rot="-450976">
              <a:off x="1008209" y="539103"/>
              <a:ext cx="38553" cy="38758"/>
            </a:xfrm>
            <a:custGeom>
              <a:avLst/>
              <a:gdLst/>
              <a:ahLst/>
              <a:cxnLst/>
              <a:rect l="l" t="t" r="r" b="b"/>
              <a:pathLst>
                <a:path w="1132" h="1138" extrusionOk="0">
                  <a:moveTo>
                    <a:pt x="552" y="0"/>
                  </a:moveTo>
                  <a:cubicBezTo>
                    <a:pt x="246" y="0"/>
                    <a:pt x="0" y="280"/>
                    <a:pt x="0" y="586"/>
                  </a:cubicBezTo>
                  <a:cubicBezTo>
                    <a:pt x="0" y="892"/>
                    <a:pt x="246" y="1138"/>
                    <a:pt x="552" y="1138"/>
                  </a:cubicBezTo>
                  <a:cubicBezTo>
                    <a:pt x="885" y="1138"/>
                    <a:pt x="1131" y="892"/>
                    <a:pt x="1131" y="586"/>
                  </a:cubicBezTo>
                  <a:cubicBezTo>
                    <a:pt x="1131" y="280"/>
                    <a:pt x="885" y="0"/>
                    <a:pt x="552" y="0"/>
                  </a:cubicBezTo>
                  <a:close/>
                </a:path>
              </a:pathLst>
            </a:custGeom>
            <a:solidFill>
              <a:schemeClr val="dk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rot="-450976">
              <a:off x="562983" y="875255"/>
              <a:ext cx="1042198" cy="201791"/>
            </a:xfrm>
            <a:custGeom>
              <a:avLst/>
              <a:gdLst/>
              <a:ahLst/>
              <a:cxnLst/>
              <a:rect l="l" t="t" r="r" b="b"/>
              <a:pathLst>
                <a:path w="30601" h="5925" extrusionOk="0">
                  <a:moveTo>
                    <a:pt x="27765" y="1"/>
                  </a:moveTo>
                  <a:cubicBezTo>
                    <a:pt x="25836" y="1"/>
                    <a:pt x="23561" y="277"/>
                    <a:pt x="23561" y="277"/>
                  </a:cubicBezTo>
                  <a:cubicBezTo>
                    <a:pt x="23561" y="277"/>
                    <a:pt x="22037" y="3132"/>
                    <a:pt x="15656" y="3684"/>
                  </a:cubicBezTo>
                  <a:cubicBezTo>
                    <a:pt x="14889" y="3752"/>
                    <a:pt x="14168" y="3781"/>
                    <a:pt x="13495" y="3781"/>
                  </a:cubicBezTo>
                  <a:cubicBezTo>
                    <a:pt x="9481" y="3781"/>
                    <a:pt x="7206" y="2746"/>
                    <a:pt x="7206" y="2746"/>
                  </a:cubicBezTo>
                  <a:cubicBezTo>
                    <a:pt x="7206" y="2746"/>
                    <a:pt x="1550" y="3884"/>
                    <a:pt x="552" y="5015"/>
                  </a:cubicBezTo>
                  <a:cubicBezTo>
                    <a:pt x="0" y="5644"/>
                    <a:pt x="1548" y="5925"/>
                    <a:pt x="4780" y="5925"/>
                  </a:cubicBezTo>
                  <a:cubicBezTo>
                    <a:pt x="7396" y="5925"/>
                    <a:pt x="11115" y="5741"/>
                    <a:pt x="15716" y="5407"/>
                  </a:cubicBezTo>
                  <a:cubicBezTo>
                    <a:pt x="26003" y="4682"/>
                    <a:pt x="30601" y="1748"/>
                    <a:pt x="30408" y="610"/>
                  </a:cubicBezTo>
                  <a:cubicBezTo>
                    <a:pt x="30317" y="139"/>
                    <a:pt x="29127" y="1"/>
                    <a:pt x="27765" y="1"/>
                  </a:cubicBezTo>
                  <a:close/>
                </a:path>
              </a:pathLst>
            </a:custGeom>
            <a:solidFill>
              <a:schemeClr val="lt2"/>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8"/>
            <p:cNvSpPr/>
            <p:nvPr/>
          </p:nvSpPr>
          <p:spPr>
            <a:xfrm rot="-450976">
              <a:off x="933197" y="1215871"/>
              <a:ext cx="81398" cy="176010"/>
            </a:xfrm>
            <a:custGeom>
              <a:avLst/>
              <a:gdLst/>
              <a:ahLst/>
              <a:cxnLst/>
              <a:rect l="l" t="t" r="r" b="b"/>
              <a:pathLst>
                <a:path w="2390" h="5168" extrusionOk="0">
                  <a:moveTo>
                    <a:pt x="2307" y="0"/>
                  </a:moveTo>
                  <a:cubicBezTo>
                    <a:pt x="2288" y="0"/>
                    <a:pt x="2269" y="21"/>
                    <a:pt x="2250" y="44"/>
                  </a:cubicBezTo>
                  <a:lnTo>
                    <a:pt x="1" y="5088"/>
                  </a:lnTo>
                  <a:cubicBezTo>
                    <a:pt x="1" y="5115"/>
                    <a:pt x="1" y="5168"/>
                    <a:pt x="27" y="5168"/>
                  </a:cubicBezTo>
                  <a:lnTo>
                    <a:pt x="61" y="5168"/>
                  </a:lnTo>
                  <a:cubicBezTo>
                    <a:pt x="87" y="5168"/>
                    <a:pt x="114" y="5168"/>
                    <a:pt x="114" y="5141"/>
                  </a:cubicBezTo>
                  <a:lnTo>
                    <a:pt x="2356" y="71"/>
                  </a:lnTo>
                  <a:cubicBezTo>
                    <a:pt x="2390" y="44"/>
                    <a:pt x="2356" y="11"/>
                    <a:pt x="2330" y="11"/>
                  </a:cubicBezTo>
                  <a:cubicBezTo>
                    <a:pt x="2322" y="4"/>
                    <a:pt x="2315" y="0"/>
                    <a:pt x="2307"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8"/>
            <p:cNvSpPr/>
            <p:nvPr/>
          </p:nvSpPr>
          <p:spPr>
            <a:xfrm rot="-450976">
              <a:off x="1285351" y="1131016"/>
              <a:ext cx="122642" cy="192664"/>
            </a:xfrm>
            <a:custGeom>
              <a:avLst/>
              <a:gdLst/>
              <a:ahLst/>
              <a:cxnLst/>
              <a:rect l="l" t="t" r="r" b="b"/>
              <a:pathLst>
                <a:path w="3601" h="5657" extrusionOk="0">
                  <a:moveTo>
                    <a:pt x="54" y="1"/>
                  </a:moveTo>
                  <a:cubicBezTo>
                    <a:pt x="27" y="27"/>
                    <a:pt x="1" y="54"/>
                    <a:pt x="27" y="87"/>
                  </a:cubicBezTo>
                  <a:lnTo>
                    <a:pt x="3494" y="5630"/>
                  </a:lnTo>
                  <a:cubicBezTo>
                    <a:pt x="3494" y="5657"/>
                    <a:pt x="3520" y="5657"/>
                    <a:pt x="3547" y="5657"/>
                  </a:cubicBezTo>
                  <a:lnTo>
                    <a:pt x="3574" y="5657"/>
                  </a:lnTo>
                  <a:cubicBezTo>
                    <a:pt x="3600" y="5630"/>
                    <a:pt x="3600" y="5603"/>
                    <a:pt x="3574" y="5577"/>
                  </a:cubicBezTo>
                  <a:lnTo>
                    <a:pt x="134" y="27"/>
                  </a:lnTo>
                  <a:cubicBezTo>
                    <a:pt x="107" y="1"/>
                    <a:pt x="80" y="1"/>
                    <a:pt x="54" y="1"/>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rot="-450976">
              <a:off x="850268" y="853459"/>
              <a:ext cx="449425" cy="107758"/>
            </a:xfrm>
            <a:custGeom>
              <a:avLst/>
              <a:gdLst/>
              <a:ahLst/>
              <a:cxnLst/>
              <a:rect l="l" t="t" r="r" b="b"/>
              <a:pathLst>
                <a:path w="13196" h="3164" extrusionOk="0">
                  <a:moveTo>
                    <a:pt x="12583" y="0"/>
                  </a:moveTo>
                  <a:cubicBezTo>
                    <a:pt x="12468" y="0"/>
                    <a:pt x="12351" y="34"/>
                    <a:pt x="12250" y="104"/>
                  </a:cubicBezTo>
                  <a:cubicBezTo>
                    <a:pt x="11505" y="656"/>
                    <a:pt x="9895" y="1547"/>
                    <a:pt x="6761" y="1907"/>
                  </a:cubicBezTo>
                  <a:cubicBezTo>
                    <a:pt x="5916" y="2014"/>
                    <a:pt x="5150" y="2057"/>
                    <a:pt x="4465" y="2057"/>
                  </a:cubicBezTo>
                  <a:cubicBezTo>
                    <a:pt x="2677" y="2057"/>
                    <a:pt x="1436" y="1764"/>
                    <a:pt x="773" y="1547"/>
                  </a:cubicBezTo>
                  <a:cubicBezTo>
                    <a:pt x="718" y="1533"/>
                    <a:pt x="665" y="1527"/>
                    <a:pt x="613" y="1527"/>
                  </a:cubicBezTo>
                  <a:cubicBezTo>
                    <a:pt x="346" y="1527"/>
                    <a:pt x="121" y="1704"/>
                    <a:pt x="54" y="1960"/>
                  </a:cubicBezTo>
                  <a:lnTo>
                    <a:pt x="54" y="2046"/>
                  </a:lnTo>
                  <a:cubicBezTo>
                    <a:pt x="1" y="2319"/>
                    <a:pt x="194" y="2625"/>
                    <a:pt x="466" y="2679"/>
                  </a:cubicBezTo>
                  <a:cubicBezTo>
                    <a:pt x="1276" y="2859"/>
                    <a:pt x="2942" y="3163"/>
                    <a:pt x="4905" y="3163"/>
                  </a:cubicBezTo>
                  <a:cubicBezTo>
                    <a:pt x="5700" y="3163"/>
                    <a:pt x="6544" y="3113"/>
                    <a:pt x="7400" y="2985"/>
                  </a:cubicBezTo>
                  <a:cubicBezTo>
                    <a:pt x="10254" y="2512"/>
                    <a:pt x="12111" y="1514"/>
                    <a:pt x="12889" y="1015"/>
                  </a:cubicBezTo>
                  <a:cubicBezTo>
                    <a:pt x="13109" y="882"/>
                    <a:pt x="13195" y="603"/>
                    <a:pt x="13082" y="350"/>
                  </a:cubicBezTo>
                  <a:lnTo>
                    <a:pt x="13082" y="323"/>
                  </a:lnTo>
                  <a:cubicBezTo>
                    <a:pt x="12992" y="110"/>
                    <a:pt x="12791" y="0"/>
                    <a:pt x="12583" y="0"/>
                  </a:cubicBezTo>
                  <a:close/>
                </a:path>
              </a:pathLst>
            </a:custGeom>
            <a:solidFill>
              <a:schemeClr val="lt1"/>
            </a:solidFill>
            <a:ln>
              <a:noFill/>
            </a:ln>
            <a:effectLst>
              <a:outerShdw blurRad="414338" dist="19050" dir="5400000" algn="bl" rotWithShape="0">
                <a:schemeClr val="lt2">
                  <a:alpha val="3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878;p47">
            <a:extLst>
              <a:ext uri="{FF2B5EF4-FFF2-40B4-BE49-F238E27FC236}">
                <a16:creationId xmlns:a16="http://schemas.microsoft.com/office/drawing/2014/main" id="{395AF707-0DB6-8F84-A9E2-029A7891AFB5}"/>
              </a:ext>
            </a:extLst>
          </p:cNvPr>
          <p:cNvSpPr txBox="1">
            <a:spLocks/>
          </p:cNvSpPr>
          <p:nvPr/>
        </p:nvSpPr>
        <p:spPr>
          <a:xfrm>
            <a:off x="1039903" y="1428359"/>
            <a:ext cx="3872339" cy="2699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Jockey One"/>
              <a:buNone/>
              <a:defRPr sz="24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9pPr>
          </a:lstStyle>
          <a:p>
            <a:pPr algn="just"/>
            <a:r>
              <a:rPr lang="en-US" dirty="0">
                <a:solidFill>
                  <a:schemeClr val="bg1"/>
                </a:solidFill>
              </a:rPr>
              <a:t>You can use pull instead of fetching then merge to merge the remote changes into your local branch.</a:t>
            </a:r>
          </a:p>
          <a:p>
            <a:pPr algn="l"/>
            <a:endParaRPr lang="en-US" dirty="0">
              <a:solidFill>
                <a:schemeClr val="accent3"/>
              </a:solidFill>
            </a:endParaRPr>
          </a:p>
          <a:p>
            <a:pPr algn="l"/>
            <a:r>
              <a:rPr lang="en-US" dirty="0">
                <a:solidFill>
                  <a:schemeClr val="tx2"/>
                </a:solidFill>
              </a:rPr>
              <a:t>All you need to do is just:</a:t>
            </a:r>
          </a:p>
          <a:p>
            <a:pPr algn="l"/>
            <a:r>
              <a:rPr lang="en-US" sz="1800" dirty="0">
                <a:solidFill>
                  <a:schemeClr val="bg2"/>
                </a:solidFill>
                <a:latin typeface="Tomorrow"/>
                <a:sym typeface="Tomorrow"/>
              </a:rPr>
              <a:t>     git pull &lt;remote&gt; &lt;branch&gt; </a:t>
            </a:r>
          </a:p>
        </p:txBody>
      </p:sp>
      <p:sp>
        <p:nvSpPr>
          <p:cNvPr id="8" name="TextBox 7">
            <a:extLst>
              <a:ext uri="{FF2B5EF4-FFF2-40B4-BE49-F238E27FC236}">
                <a16:creationId xmlns:a16="http://schemas.microsoft.com/office/drawing/2014/main" id="{1735538B-7497-7B12-3447-229892F652FC}"/>
              </a:ext>
            </a:extLst>
          </p:cNvPr>
          <p:cNvSpPr txBox="1"/>
          <p:nvPr/>
        </p:nvSpPr>
        <p:spPr>
          <a:xfrm>
            <a:off x="5352277" y="2082599"/>
            <a:ext cx="3056940" cy="1384995"/>
          </a:xfrm>
          <a:prstGeom prst="rect">
            <a:avLst/>
          </a:prstGeom>
          <a:noFill/>
        </p:spPr>
        <p:txBody>
          <a:bodyPr wrap="square" rtlCol="0">
            <a:spAutoFit/>
          </a:bodyPr>
          <a:lstStyle/>
          <a:p>
            <a:r>
              <a:rPr lang="en-US" sz="3000" dirty="0">
                <a:solidFill>
                  <a:schemeClr val="accent3"/>
                </a:solidFill>
                <a:latin typeface="Jockey One"/>
              </a:rPr>
              <a:t>Note:</a:t>
            </a:r>
            <a:endParaRPr lang="en-US" dirty="0">
              <a:solidFill>
                <a:schemeClr val="dk1"/>
              </a:solidFill>
              <a:latin typeface="Tomorrow"/>
              <a:sym typeface="Tomorrow"/>
            </a:endParaRPr>
          </a:p>
          <a:p>
            <a:pPr marL="241300" indent="-215900">
              <a:buClr>
                <a:schemeClr val="dk2"/>
              </a:buClr>
              <a:buSzPts val="1400"/>
              <a:buFont typeface="Voces"/>
              <a:buChar char="●"/>
            </a:pPr>
            <a:r>
              <a:rPr lang="en-US" sz="1800" b="0" i="0" u="none" strike="noStrike" baseline="0" dirty="0">
                <a:solidFill>
                  <a:schemeClr val="bg2"/>
                </a:solidFill>
                <a:latin typeface="Tomorrow" panose="020B0604020202020204" charset="0"/>
              </a:rPr>
              <a:t>git pull </a:t>
            </a:r>
            <a:r>
              <a:rPr lang="en-US" sz="1800" b="0" i="0" u="none" strike="noStrike" baseline="0" dirty="0">
                <a:solidFill>
                  <a:schemeClr val="tx1"/>
                </a:solidFill>
                <a:latin typeface="Tomorrow" panose="020B0604020202020204" charset="0"/>
              </a:rPr>
              <a:t>is a combination of </a:t>
            </a:r>
            <a:r>
              <a:rPr lang="en-US" sz="1800" b="0" i="0" u="none" strike="noStrike" baseline="0" dirty="0">
                <a:solidFill>
                  <a:schemeClr val="bg2"/>
                </a:solidFill>
                <a:latin typeface="Tomorrow" panose="020B0604020202020204" charset="0"/>
              </a:rPr>
              <a:t>git fetch </a:t>
            </a:r>
            <a:r>
              <a:rPr lang="en-US" sz="1800" b="0" i="0" u="none" strike="noStrike" baseline="0" dirty="0">
                <a:solidFill>
                  <a:schemeClr val="tx1"/>
                </a:solidFill>
                <a:latin typeface="Tomorrow" panose="020B0604020202020204" charset="0"/>
              </a:rPr>
              <a:t>and</a:t>
            </a:r>
            <a:r>
              <a:rPr lang="en-US" sz="1800" b="0" i="0" u="none" strike="noStrike" baseline="0" dirty="0">
                <a:solidFill>
                  <a:srgbClr val="AFDCFB"/>
                </a:solidFill>
                <a:latin typeface="Tomorrow" panose="020B0604020202020204" charset="0"/>
              </a:rPr>
              <a:t> </a:t>
            </a:r>
            <a:r>
              <a:rPr lang="en-US" sz="1800" b="0" i="0" u="none" strike="noStrike" baseline="0" dirty="0">
                <a:solidFill>
                  <a:schemeClr val="bg2"/>
                </a:solidFill>
                <a:latin typeface="Tomorrow" panose="020B0604020202020204" charset="0"/>
              </a:rPr>
              <a:t>git merge</a:t>
            </a:r>
            <a:r>
              <a:rPr lang="en-US" dirty="0">
                <a:solidFill>
                  <a:schemeClr val="dk1"/>
                </a:solidFill>
                <a:latin typeface="Tomorrow"/>
                <a:sym typeface="Tomorrow"/>
              </a:rPr>
              <a:t>.</a:t>
            </a:r>
          </a:p>
        </p:txBody>
      </p:sp>
      <p:sp>
        <p:nvSpPr>
          <p:cNvPr id="9" name="Google Shape;780;p44">
            <a:extLst>
              <a:ext uri="{FF2B5EF4-FFF2-40B4-BE49-F238E27FC236}">
                <a16:creationId xmlns:a16="http://schemas.microsoft.com/office/drawing/2014/main" id="{B9C13227-20FC-8B7B-978E-F1F3709EB41B}"/>
              </a:ext>
            </a:extLst>
          </p:cNvPr>
          <p:cNvSpPr/>
          <p:nvPr/>
        </p:nvSpPr>
        <p:spPr>
          <a:xfrm>
            <a:off x="5214755" y="1967023"/>
            <a:ext cx="3194462" cy="1616149"/>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accent3"/>
              </a:solidFill>
            </a:endParaRPr>
          </a:p>
        </p:txBody>
      </p:sp>
    </p:spTree>
    <p:extLst>
      <p:ext uri="{BB962C8B-B14F-4D97-AF65-F5344CB8AC3E}">
        <p14:creationId xmlns:p14="http://schemas.microsoft.com/office/powerpoint/2010/main" val="1945083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CH6: REMOTE )</a:t>
            </a:r>
            <a:endParaRPr dirty="0"/>
          </a:p>
        </p:txBody>
      </p:sp>
      <p:grpSp>
        <p:nvGrpSpPr>
          <p:cNvPr id="896" name="Google Shape;896;p48"/>
          <p:cNvGrpSpPr/>
          <p:nvPr/>
        </p:nvGrpSpPr>
        <p:grpSpPr>
          <a:xfrm>
            <a:off x="1357296" y="1358037"/>
            <a:ext cx="6429408" cy="2427426"/>
            <a:chOff x="1690950" y="1563549"/>
            <a:chExt cx="5770232" cy="2658298"/>
          </a:xfrm>
        </p:grpSpPr>
        <p:sp>
          <p:nvSpPr>
            <p:cNvPr id="897" name="Google Shape;897;p48"/>
            <p:cNvSpPr/>
            <p:nvPr/>
          </p:nvSpPr>
          <p:spPr>
            <a:xfrm rot="10800000" flipH="1">
              <a:off x="1690950" y="1563549"/>
              <a:ext cx="5762100" cy="2658298"/>
            </a:xfrm>
            <a:prstGeom prst="snip2DiagRect">
              <a:avLst>
                <a:gd name="adj1" fmla="val 0"/>
                <a:gd name="adj2" fmla="val 1445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8" name="Google Shape;898;p48"/>
            <p:cNvCxnSpPr>
              <a:cxnSpLocks/>
            </p:cNvCxnSpPr>
            <p:nvPr/>
          </p:nvCxnSpPr>
          <p:spPr>
            <a:xfrm>
              <a:off x="1699082" y="2391883"/>
              <a:ext cx="5762100" cy="0"/>
            </a:xfrm>
            <a:prstGeom prst="straightConnector1">
              <a:avLst/>
            </a:prstGeom>
            <a:noFill/>
            <a:ln w="19050" cap="flat" cmpd="sng">
              <a:solidFill>
                <a:schemeClr val="dk1"/>
              </a:solidFill>
              <a:prstDash val="solid"/>
              <a:round/>
              <a:headEnd type="none" w="med" len="med"/>
              <a:tailEnd type="none" w="med" len="med"/>
            </a:ln>
          </p:spPr>
        </p:cxnSp>
      </p:grpSp>
      <p:sp>
        <p:nvSpPr>
          <p:cNvPr id="899" name="Google Shape;899;p48"/>
          <p:cNvSpPr txBox="1">
            <a:spLocks noGrp="1"/>
          </p:cNvSpPr>
          <p:nvPr>
            <p:ph type="title"/>
          </p:nvPr>
        </p:nvSpPr>
        <p:spPr>
          <a:xfrm>
            <a:off x="1686418" y="1441193"/>
            <a:ext cx="576210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TODO: Fetch the changes from remote repo then pull them</a:t>
            </a:r>
            <a:endParaRPr sz="2000" dirty="0"/>
          </a:p>
        </p:txBody>
      </p:sp>
      <p:sp>
        <p:nvSpPr>
          <p:cNvPr id="902" name="Google Shape;902;p48"/>
          <p:cNvSpPr txBox="1">
            <a:spLocks noGrp="1"/>
          </p:cNvSpPr>
          <p:nvPr>
            <p:ph type="body" idx="4294967295"/>
          </p:nvPr>
        </p:nvSpPr>
        <p:spPr>
          <a:xfrm>
            <a:off x="3527875" y="2328410"/>
            <a:ext cx="4040372" cy="905218"/>
          </a:xfrm>
          <a:prstGeom prst="rect">
            <a:avLst/>
          </a:prstGeom>
        </p:spPr>
        <p:txBody>
          <a:bodyPr spcFirstLastPara="1" wrap="square" lIns="91425" tIns="91425" rIns="91425" bIns="91425" anchor="t" anchorCtr="0">
            <a:noAutofit/>
          </a:bodyPr>
          <a:lstStyle/>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fetch</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branch -a</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pull origin main</a:t>
            </a:r>
          </a:p>
        </p:txBody>
      </p:sp>
      <p:sp>
        <p:nvSpPr>
          <p:cNvPr id="3" name="TextBox 2">
            <a:extLst>
              <a:ext uri="{FF2B5EF4-FFF2-40B4-BE49-F238E27FC236}">
                <a16:creationId xmlns:a16="http://schemas.microsoft.com/office/drawing/2014/main" id="{7A7B0FF3-AB03-ACC8-D16E-82D8AD0C325C}"/>
              </a:ext>
            </a:extLst>
          </p:cNvPr>
          <p:cNvSpPr txBox="1"/>
          <p:nvPr/>
        </p:nvSpPr>
        <p:spPr>
          <a:xfrm>
            <a:off x="2055564" y="3928482"/>
            <a:ext cx="5023810" cy="461665"/>
          </a:xfrm>
          <a:prstGeom prst="rect">
            <a:avLst/>
          </a:prstGeom>
          <a:noFill/>
        </p:spPr>
        <p:txBody>
          <a:bodyPr wrap="square">
            <a:spAutoFit/>
          </a:bodyPr>
          <a:lstStyle/>
          <a:p>
            <a:r>
              <a:rPr lang="en-US" sz="2400" dirty="0">
                <a:solidFill>
                  <a:schemeClr val="accent3"/>
                </a:solidFill>
                <a:latin typeface="Jockey One"/>
              </a:rPr>
              <a:t>Notice </a:t>
            </a:r>
            <a:r>
              <a:rPr lang="en-US" sz="2400" dirty="0">
                <a:solidFill>
                  <a:schemeClr val="tx1"/>
                </a:solidFill>
                <a:latin typeface="Jockey One"/>
              </a:rPr>
              <a:t>how state didn’t change on fetching</a:t>
            </a:r>
            <a:endParaRPr lang="en-US" dirty="0">
              <a:solidFill>
                <a:schemeClr val="tx1"/>
              </a:solidFill>
              <a:latin typeface="Tomorrow"/>
              <a:sym typeface="Tomorrow"/>
            </a:endParaRPr>
          </a:p>
        </p:txBody>
      </p:sp>
    </p:spTree>
    <p:extLst>
      <p:ext uri="{BB962C8B-B14F-4D97-AF65-F5344CB8AC3E}">
        <p14:creationId xmlns:p14="http://schemas.microsoft.com/office/powerpoint/2010/main" val="3962890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83" name="Google Shape;583;p38"/>
          <p:cNvSpPr txBox="1">
            <a:spLocks noGrp="1"/>
          </p:cNvSpPr>
          <p:nvPr>
            <p:ph type="title"/>
          </p:nvPr>
        </p:nvSpPr>
        <p:spPr>
          <a:xfrm>
            <a:off x="829558" y="872765"/>
            <a:ext cx="1914777"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2"/>
                </a:solidFill>
              </a:rPr>
              <a:t>G</a:t>
            </a:r>
            <a:r>
              <a:rPr lang="en" dirty="0">
                <a:solidFill>
                  <a:schemeClr val="tx2"/>
                </a:solidFill>
              </a:rPr>
              <a:t>it push</a:t>
            </a:r>
            <a:endParaRPr dirty="0">
              <a:solidFill>
                <a:schemeClr val="tx2"/>
              </a:solidFill>
            </a:endParaRPr>
          </a:p>
        </p:txBody>
      </p:sp>
      <p:sp>
        <p:nvSpPr>
          <p:cNvPr id="584" name="Google Shape;584;p3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47" name="Google Shape;878;p47">
            <a:extLst>
              <a:ext uri="{FF2B5EF4-FFF2-40B4-BE49-F238E27FC236}">
                <a16:creationId xmlns:a16="http://schemas.microsoft.com/office/drawing/2014/main" id="{395AF707-0DB6-8F84-A9E2-029A7891AFB5}"/>
              </a:ext>
            </a:extLst>
          </p:cNvPr>
          <p:cNvSpPr txBox="1">
            <a:spLocks/>
          </p:cNvSpPr>
          <p:nvPr/>
        </p:nvSpPr>
        <p:spPr>
          <a:xfrm>
            <a:off x="1044129" y="1626780"/>
            <a:ext cx="4967492" cy="26072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Jockey One"/>
              <a:buNone/>
              <a:defRPr sz="24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000"/>
              <a:buFont typeface="Jockey One"/>
              <a:buNone/>
              <a:defRPr sz="3000" b="0" i="0" u="none" strike="noStrike" cap="none">
                <a:solidFill>
                  <a:schemeClr val="dk2"/>
                </a:solidFill>
                <a:latin typeface="Jockey One"/>
                <a:ea typeface="Jockey One"/>
                <a:cs typeface="Jockey One"/>
                <a:sym typeface="Jockey One"/>
              </a:defRPr>
            </a:lvl9pPr>
          </a:lstStyle>
          <a:p>
            <a:pPr algn="just"/>
            <a:r>
              <a:rPr lang="en-US" dirty="0">
                <a:solidFill>
                  <a:schemeClr val="bg1"/>
                </a:solidFill>
              </a:rPr>
              <a:t>What if you’re  the one who made changes and want to make it visible in the remote repo</a:t>
            </a:r>
          </a:p>
          <a:p>
            <a:pPr algn="just"/>
            <a:endParaRPr lang="en-US" dirty="0">
              <a:solidFill>
                <a:schemeClr val="bg1"/>
              </a:solidFill>
            </a:endParaRPr>
          </a:p>
          <a:p>
            <a:pPr algn="l"/>
            <a:r>
              <a:rPr lang="en-US" dirty="0">
                <a:solidFill>
                  <a:schemeClr val="tx1"/>
                </a:solidFill>
              </a:rPr>
              <a:t>Just the opposite of </a:t>
            </a:r>
            <a:r>
              <a:rPr lang="en-US" dirty="0">
                <a:solidFill>
                  <a:schemeClr val="accent3"/>
                </a:solidFill>
              </a:rPr>
              <a:t>pull</a:t>
            </a:r>
          </a:p>
          <a:p>
            <a:pPr algn="l"/>
            <a:endParaRPr lang="en-US" dirty="0">
              <a:solidFill>
                <a:schemeClr val="tx1"/>
              </a:solidFill>
            </a:endParaRPr>
          </a:p>
          <a:p>
            <a:pPr algn="l"/>
            <a:r>
              <a:rPr lang="en-US" sz="1800" dirty="0">
                <a:solidFill>
                  <a:schemeClr val="bg2"/>
                </a:solidFill>
                <a:latin typeface="Tomorrow"/>
                <a:sym typeface="Tomorrow"/>
              </a:rPr>
              <a:t>     git push &lt;remote&gt; &lt;branch&gt; </a:t>
            </a:r>
          </a:p>
          <a:p>
            <a:pPr algn="l"/>
            <a:endParaRPr lang="en-US" sz="1800" dirty="0">
              <a:solidFill>
                <a:schemeClr val="bg2"/>
              </a:solidFill>
              <a:latin typeface="Tomorrow"/>
              <a:sym typeface="Tomorrow"/>
            </a:endParaRPr>
          </a:p>
          <a:p>
            <a:pPr algn="l"/>
            <a:endParaRPr lang="en-US" sz="1800" dirty="0">
              <a:solidFill>
                <a:schemeClr val="bg2"/>
              </a:solidFill>
              <a:latin typeface="Tomorrow"/>
              <a:sym typeface="Tomorrow"/>
            </a:endParaRPr>
          </a:p>
        </p:txBody>
      </p:sp>
      <p:grpSp>
        <p:nvGrpSpPr>
          <p:cNvPr id="2" name="Google Shape;1141;p51">
            <a:extLst>
              <a:ext uri="{FF2B5EF4-FFF2-40B4-BE49-F238E27FC236}">
                <a16:creationId xmlns:a16="http://schemas.microsoft.com/office/drawing/2014/main" id="{BEED5657-9DEA-5D8A-EDC3-8E73401C84AC}"/>
              </a:ext>
            </a:extLst>
          </p:cNvPr>
          <p:cNvGrpSpPr/>
          <p:nvPr/>
        </p:nvGrpSpPr>
        <p:grpSpPr>
          <a:xfrm rot="15878480">
            <a:off x="6281180" y="2788162"/>
            <a:ext cx="1507941" cy="1178597"/>
            <a:chOff x="6511974" y="1115177"/>
            <a:chExt cx="1751588" cy="1369030"/>
          </a:xfrm>
        </p:grpSpPr>
        <p:sp>
          <p:nvSpPr>
            <p:cNvPr id="3" name="Google Shape;1142;p51">
              <a:extLst>
                <a:ext uri="{FF2B5EF4-FFF2-40B4-BE49-F238E27FC236}">
                  <a16:creationId xmlns:a16="http://schemas.microsoft.com/office/drawing/2014/main" id="{AF105776-48CA-9229-7975-49B10E794A04}"/>
                </a:ext>
              </a:extLst>
            </p:cNvPr>
            <p:cNvSpPr/>
            <p:nvPr/>
          </p:nvSpPr>
          <p:spPr>
            <a:xfrm rot="2805534">
              <a:off x="7243314" y="924925"/>
              <a:ext cx="560983" cy="1479513"/>
            </a:xfrm>
            <a:custGeom>
              <a:avLst/>
              <a:gdLst/>
              <a:ahLst/>
              <a:cxnLst/>
              <a:rect l="l" t="t" r="r" b="b"/>
              <a:pathLst>
                <a:path w="8318" h="21937" extrusionOk="0">
                  <a:moveTo>
                    <a:pt x="4335" y="1"/>
                  </a:moveTo>
                  <a:cubicBezTo>
                    <a:pt x="4287" y="1"/>
                    <a:pt x="4239" y="22"/>
                    <a:pt x="4212" y="65"/>
                  </a:cubicBezTo>
                  <a:cubicBezTo>
                    <a:pt x="3793" y="864"/>
                    <a:pt x="2243" y="3831"/>
                    <a:pt x="1191" y="6912"/>
                  </a:cubicBezTo>
                  <a:cubicBezTo>
                    <a:pt x="579" y="8629"/>
                    <a:pt x="133" y="10346"/>
                    <a:pt x="107" y="11789"/>
                  </a:cubicBezTo>
                  <a:cubicBezTo>
                    <a:pt x="0" y="16281"/>
                    <a:pt x="1910" y="21883"/>
                    <a:pt x="1910" y="21883"/>
                  </a:cubicBezTo>
                  <a:lnTo>
                    <a:pt x="2961" y="21883"/>
                  </a:lnTo>
                  <a:lnTo>
                    <a:pt x="5763" y="21936"/>
                  </a:lnTo>
                  <a:lnTo>
                    <a:pt x="6621" y="21936"/>
                  </a:lnTo>
                  <a:cubicBezTo>
                    <a:pt x="6621" y="21936"/>
                    <a:pt x="8318" y="18084"/>
                    <a:pt x="8284" y="11843"/>
                  </a:cubicBezTo>
                  <a:cubicBezTo>
                    <a:pt x="8284" y="9960"/>
                    <a:pt x="7925" y="8103"/>
                    <a:pt x="7399" y="6440"/>
                  </a:cubicBezTo>
                  <a:cubicBezTo>
                    <a:pt x="6428" y="3253"/>
                    <a:pt x="4904" y="757"/>
                    <a:pt x="4458" y="65"/>
                  </a:cubicBezTo>
                  <a:cubicBezTo>
                    <a:pt x="4432" y="22"/>
                    <a:pt x="4384" y="1"/>
                    <a:pt x="4335" y="1"/>
                  </a:cubicBezTo>
                  <a:close/>
                </a:path>
              </a:pathLst>
            </a:custGeom>
            <a:solidFill>
              <a:schemeClr val="accent3"/>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143;p51">
              <a:extLst>
                <a:ext uri="{FF2B5EF4-FFF2-40B4-BE49-F238E27FC236}">
                  <a16:creationId xmlns:a16="http://schemas.microsoft.com/office/drawing/2014/main" id="{CF2F39D1-94C1-24F4-363C-574C7A8F9B73}"/>
                </a:ext>
              </a:extLst>
            </p:cNvPr>
            <p:cNvSpPr/>
            <p:nvPr/>
          </p:nvSpPr>
          <p:spPr>
            <a:xfrm rot="2805534">
              <a:off x="7689534" y="1091061"/>
              <a:ext cx="418748" cy="466980"/>
            </a:xfrm>
            <a:custGeom>
              <a:avLst/>
              <a:gdLst/>
              <a:ahLst/>
              <a:cxnLst/>
              <a:rect l="l" t="t" r="r" b="b"/>
              <a:pathLst>
                <a:path w="6209" h="6924" extrusionOk="0">
                  <a:moveTo>
                    <a:pt x="3144" y="1"/>
                  </a:moveTo>
                  <a:cubicBezTo>
                    <a:pt x="3096" y="1"/>
                    <a:pt x="3048" y="22"/>
                    <a:pt x="3021" y="65"/>
                  </a:cubicBezTo>
                  <a:cubicBezTo>
                    <a:pt x="2602" y="864"/>
                    <a:pt x="1052" y="3831"/>
                    <a:pt x="0" y="6912"/>
                  </a:cubicBezTo>
                  <a:cubicBezTo>
                    <a:pt x="282" y="6919"/>
                    <a:pt x="563" y="6923"/>
                    <a:pt x="844" y="6923"/>
                  </a:cubicBezTo>
                  <a:cubicBezTo>
                    <a:pt x="2640" y="6923"/>
                    <a:pt x="4437" y="6773"/>
                    <a:pt x="6208" y="6440"/>
                  </a:cubicBezTo>
                  <a:cubicBezTo>
                    <a:pt x="5237" y="3253"/>
                    <a:pt x="3713" y="757"/>
                    <a:pt x="3267" y="65"/>
                  </a:cubicBezTo>
                  <a:cubicBezTo>
                    <a:pt x="3241" y="22"/>
                    <a:pt x="3193" y="1"/>
                    <a:pt x="3144" y="1"/>
                  </a:cubicBezTo>
                  <a:close/>
                </a:path>
              </a:pathLst>
            </a:custGeom>
            <a:solidFill>
              <a:schemeClr val="dk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144;p51">
              <a:extLst>
                <a:ext uri="{FF2B5EF4-FFF2-40B4-BE49-F238E27FC236}">
                  <a16:creationId xmlns:a16="http://schemas.microsoft.com/office/drawing/2014/main" id="{A4874A7A-7E62-4156-D86A-811A14F707A5}"/>
                </a:ext>
              </a:extLst>
            </p:cNvPr>
            <p:cNvSpPr/>
            <p:nvPr/>
          </p:nvSpPr>
          <p:spPr>
            <a:xfrm rot="2805534">
              <a:off x="7392301" y="1498084"/>
              <a:ext cx="328982" cy="327237"/>
            </a:xfrm>
            <a:custGeom>
              <a:avLst/>
              <a:gdLst/>
              <a:ahLst/>
              <a:cxnLst/>
              <a:rect l="l" t="t" r="r" b="b"/>
              <a:pathLst>
                <a:path w="4878" h="4852" extrusionOk="0">
                  <a:moveTo>
                    <a:pt x="2469" y="0"/>
                  </a:moveTo>
                  <a:cubicBezTo>
                    <a:pt x="1138" y="0"/>
                    <a:pt x="53" y="1085"/>
                    <a:pt x="27" y="2416"/>
                  </a:cubicBezTo>
                  <a:cubicBezTo>
                    <a:pt x="0" y="3747"/>
                    <a:pt x="1078" y="4851"/>
                    <a:pt x="2409" y="4851"/>
                  </a:cubicBezTo>
                  <a:cubicBezTo>
                    <a:pt x="2429" y="4852"/>
                    <a:pt x="2449" y="4852"/>
                    <a:pt x="2470" y="4852"/>
                  </a:cubicBezTo>
                  <a:cubicBezTo>
                    <a:pt x="3798" y="4852"/>
                    <a:pt x="4851" y="3780"/>
                    <a:pt x="4877" y="2469"/>
                  </a:cubicBezTo>
                  <a:cubicBezTo>
                    <a:pt x="4877" y="1112"/>
                    <a:pt x="3826" y="27"/>
                    <a:pt x="2469" y="0"/>
                  </a:cubicBezTo>
                  <a:close/>
                </a:path>
              </a:pathLst>
            </a:custGeom>
            <a:solidFill>
              <a:schemeClr val="dk1"/>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145;p51">
              <a:extLst>
                <a:ext uri="{FF2B5EF4-FFF2-40B4-BE49-F238E27FC236}">
                  <a16:creationId xmlns:a16="http://schemas.microsoft.com/office/drawing/2014/main" id="{14C84B2F-FE9D-5C51-CA9F-FB64D3D0C6E0}"/>
                </a:ext>
              </a:extLst>
            </p:cNvPr>
            <p:cNvSpPr/>
            <p:nvPr/>
          </p:nvSpPr>
          <p:spPr>
            <a:xfrm rot="2805534">
              <a:off x="6685745" y="1841612"/>
              <a:ext cx="147698" cy="495239"/>
            </a:xfrm>
            <a:custGeom>
              <a:avLst/>
              <a:gdLst/>
              <a:ahLst/>
              <a:cxnLst/>
              <a:rect l="l" t="t" r="r" b="b"/>
              <a:pathLst>
                <a:path w="2190" h="7343" extrusionOk="0">
                  <a:moveTo>
                    <a:pt x="1112" y="0"/>
                  </a:moveTo>
                  <a:cubicBezTo>
                    <a:pt x="939" y="0"/>
                    <a:pt x="754" y="70"/>
                    <a:pt x="579" y="269"/>
                  </a:cubicBezTo>
                  <a:cubicBezTo>
                    <a:pt x="0" y="935"/>
                    <a:pt x="972" y="7256"/>
                    <a:pt x="1218" y="7342"/>
                  </a:cubicBezTo>
                  <a:cubicBezTo>
                    <a:pt x="1219" y="7343"/>
                    <a:pt x="1220" y="7343"/>
                    <a:pt x="1222" y="7343"/>
                  </a:cubicBezTo>
                  <a:cubicBezTo>
                    <a:pt x="1478" y="7343"/>
                    <a:pt x="2189" y="1906"/>
                    <a:pt x="2189" y="1906"/>
                  </a:cubicBezTo>
                  <a:lnTo>
                    <a:pt x="1857" y="382"/>
                  </a:lnTo>
                  <a:cubicBezTo>
                    <a:pt x="1857" y="382"/>
                    <a:pt x="1517" y="0"/>
                    <a:pt x="1112"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146;p51">
              <a:extLst>
                <a:ext uri="{FF2B5EF4-FFF2-40B4-BE49-F238E27FC236}">
                  <a16:creationId xmlns:a16="http://schemas.microsoft.com/office/drawing/2014/main" id="{E2617A68-5937-0598-1483-6E3478771653}"/>
                </a:ext>
              </a:extLst>
            </p:cNvPr>
            <p:cNvSpPr/>
            <p:nvPr/>
          </p:nvSpPr>
          <p:spPr>
            <a:xfrm rot="2805534">
              <a:off x="6989440" y="2163615"/>
              <a:ext cx="145945" cy="495239"/>
            </a:xfrm>
            <a:custGeom>
              <a:avLst/>
              <a:gdLst/>
              <a:ahLst/>
              <a:cxnLst/>
              <a:rect l="l" t="t" r="r" b="b"/>
              <a:pathLst>
                <a:path w="2164" h="7343" extrusionOk="0">
                  <a:moveTo>
                    <a:pt x="1075" y="0"/>
                  </a:moveTo>
                  <a:cubicBezTo>
                    <a:pt x="663" y="0"/>
                    <a:pt x="307" y="382"/>
                    <a:pt x="307" y="382"/>
                  </a:cubicBezTo>
                  <a:lnTo>
                    <a:pt x="1" y="1906"/>
                  </a:lnTo>
                  <a:cubicBezTo>
                    <a:pt x="1" y="1906"/>
                    <a:pt x="693" y="7343"/>
                    <a:pt x="968" y="7343"/>
                  </a:cubicBezTo>
                  <a:cubicBezTo>
                    <a:pt x="969" y="7343"/>
                    <a:pt x="971" y="7343"/>
                    <a:pt x="972" y="7342"/>
                  </a:cubicBezTo>
                  <a:cubicBezTo>
                    <a:pt x="1225" y="7256"/>
                    <a:pt x="2163" y="935"/>
                    <a:pt x="1611" y="269"/>
                  </a:cubicBezTo>
                  <a:cubicBezTo>
                    <a:pt x="1438" y="70"/>
                    <a:pt x="1251" y="0"/>
                    <a:pt x="1075" y="0"/>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147;p51">
              <a:extLst>
                <a:ext uri="{FF2B5EF4-FFF2-40B4-BE49-F238E27FC236}">
                  <a16:creationId xmlns:a16="http://schemas.microsoft.com/office/drawing/2014/main" id="{9A821B33-CF38-5E8A-DF99-91A48E048B9B}"/>
                </a:ext>
              </a:extLst>
            </p:cNvPr>
            <p:cNvSpPr/>
            <p:nvPr/>
          </p:nvSpPr>
          <p:spPr>
            <a:xfrm rot="2805534">
              <a:off x="6836270" y="2004272"/>
              <a:ext cx="138728" cy="478041"/>
            </a:xfrm>
            <a:custGeom>
              <a:avLst/>
              <a:gdLst/>
              <a:ahLst/>
              <a:cxnLst/>
              <a:rect l="l" t="t" r="r" b="b"/>
              <a:pathLst>
                <a:path w="2057" h="7088" extrusionOk="0">
                  <a:moveTo>
                    <a:pt x="1031" y="1"/>
                  </a:moveTo>
                  <a:cubicBezTo>
                    <a:pt x="806" y="1"/>
                    <a:pt x="578" y="97"/>
                    <a:pt x="419" y="294"/>
                  </a:cubicBezTo>
                  <a:cubicBezTo>
                    <a:pt x="193" y="600"/>
                    <a:pt x="0" y="1073"/>
                    <a:pt x="27" y="1844"/>
                  </a:cubicBezTo>
                  <a:cubicBezTo>
                    <a:pt x="27" y="1844"/>
                    <a:pt x="914" y="7088"/>
                    <a:pt x="1275" y="7088"/>
                  </a:cubicBezTo>
                  <a:cubicBezTo>
                    <a:pt x="1276" y="7088"/>
                    <a:pt x="1277" y="7088"/>
                    <a:pt x="1278" y="7088"/>
                  </a:cubicBezTo>
                  <a:cubicBezTo>
                    <a:pt x="1637" y="7061"/>
                    <a:pt x="1996" y="1904"/>
                    <a:pt x="1996" y="1904"/>
                  </a:cubicBezTo>
                  <a:cubicBezTo>
                    <a:pt x="1996" y="1904"/>
                    <a:pt x="2056" y="959"/>
                    <a:pt x="1664" y="347"/>
                  </a:cubicBezTo>
                  <a:cubicBezTo>
                    <a:pt x="1521" y="117"/>
                    <a:pt x="1278" y="1"/>
                    <a:pt x="1031" y="1"/>
                  </a:cubicBezTo>
                  <a:close/>
                </a:path>
              </a:pathLst>
            </a:custGeom>
            <a:solidFill>
              <a:schemeClr val="lt2"/>
            </a:solidFill>
            <a:ln>
              <a:noFill/>
            </a:ln>
            <a:effectLst>
              <a:outerShdw blurRad="657225" dist="19050" dir="5400000" algn="bl" rotWithShape="0">
                <a:schemeClr val="lt2">
                  <a:alpha val="64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824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CH6: REMOTE )</a:t>
            </a:r>
            <a:endParaRPr dirty="0"/>
          </a:p>
        </p:txBody>
      </p:sp>
      <p:grpSp>
        <p:nvGrpSpPr>
          <p:cNvPr id="896" name="Google Shape;896;p48"/>
          <p:cNvGrpSpPr/>
          <p:nvPr/>
        </p:nvGrpSpPr>
        <p:grpSpPr>
          <a:xfrm>
            <a:off x="1357296" y="1358037"/>
            <a:ext cx="6429408" cy="2427426"/>
            <a:chOff x="1690950" y="1563549"/>
            <a:chExt cx="5770232" cy="2658298"/>
          </a:xfrm>
        </p:grpSpPr>
        <p:sp>
          <p:nvSpPr>
            <p:cNvPr id="897" name="Google Shape;897;p48"/>
            <p:cNvSpPr/>
            <p:nvPr/>
          </p:nvSpPr>
          <p:spPr>
            <a:xfrm rot="10800000" flipH="1">
              <a:off x="1690950" y="1563549"/>
              <a:ext cx="5762100" cy="2658298"/>
            </a:xfrm>
            <a:prstGeom prst="snip2DiagRect">
              <a:avLst>
                <a:gd name="adj1" fmla="val 0"/>
                <a:gd name="adj2" fmla="val 1445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8" name="Google Shape;898;p48"/>
            <p:cNvCxnSpPr>
              <a:cxnSpLocks/>
            </p:cNvCxnSpPr>
            <p:nvPr/>
          </p:nvCxnSpPr>
          <p:spPr>
            <a:xfrm>
              <a:off x="1699082" y="2391883"/>
              <a:ext cx="5762100" cy="0"/>
            </a:xfrm>
            <a:prstGeom prst="straightConnector1">
              <a:avLst/>
            </a:prstGeom>
            <a:noFill/>
            <a:ln w="19050" cap="flat" cmpd="sng">
              <a:solidFill>
                <a:schemeClr val="dk1"/>
              </a:solidFill>
              <a:prstDash val="solid"/>
              <a:round/>
              <a:headEnd type="none" w="med" len="med"/>
              <a:tailEnd type="none" w="med" len="med"/>
            </a:ln>
          </p:spPr>
        </p:cxnSp>
      </p:grpSp>
      <p:sp>
        <p:nvSpPr>
          <p:cNvPr id="899" name="Google Shape;899;p48"/>
          <p:cNvSpPr txBox="1">
            <a:spLocks noGrp="1"/>
          </p:cNvSpPr>
          <p:nvPr>
            <p:ph type="title"/>
          </p:nvPr>
        </p:nvSpPr>
        <p:spPr>
          <a:xfrm>
            <a:off x="1686418" y="1441193"/>
            <a:ext cx="5762102"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TODO: Create a new commit in local repo then push it to remote</a:t>
            </a:r>
            <a:endParaRPr sz="2000" dirty="0"/>
          </a:p>
        </p:txBody>
      </p:sp>
      <p:sp>
        <p:nvSpPr>
          <p:cNvPr id="902" name="Google Shape;902;p48"/>
          <p:cNvSpPr txBox="1">
            <a:spLocks noGrp="1"/>
          </p:cNvSpPr>
          <p:nvPr>
            <p:ph type="body" idx="4294967295"/>
          </p:nvPr>
        </p:nvSpPr>
        <p:spPr>
          <a:xfrm>
            <a:off x="2815277" y="2149512"/>
            <a:ext cx="4040372" cy="1442627"/>
          </a:xfrm>
          <a:prstGeom prst="rect">
            <a:avLst/>
          </a:prstGeom>
        </p:spPr>
        <p:txBody>
          <a:bodyPr spcFirstLastPara="1" wrap="square" lIns="91425" tIns="91425" rIns="91425" bIns="91425" anchor="t" anchorCtr="0">
            <a:noAutofit/>
          </a:bodyPr>
          <a:lstStyle/>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 </a:t>
            </a:r>
            <a:r>
              <a:rPr lang="en-US" sz="1500" dirty="0">
                <a:solidFill>
                  <a:schemeClr val="tx1"/>
                </a:solidFill>
              </a:rPr>
              <a:t>branch local</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 </a:t>
            </a:r>
            <a:r>
              <a:rPr lang="en-US" sz="1500" dirty="0">
                <a:solidFill>
                  <a:schemeClr val="tx1"/>
                </a:solidFill>
              </a:rPr>
              <a:t>checkout local</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echo </a:t>
            </a:r>
            <a:r>
              <a:rPr lang="en-US" sz="1500" dirty="0">
                <a:solidFill>
                  <a:schemeClr val="tx1"/>
                </a:solidFill>
              </a:rPr>
              <a:t>“local changes” </a:t>
            </a:r>
            <a:r>
              <a:rPr lang="en-US" sz="1500" dirty="0">
                <a:solidFill>
                  <a:schemeClr val="bg2"/>
                </a:solidFill>
              </a:rPr>
              <a:t>&gt;&gt; README.md</a:t>
            </a:r>
            <a:endParaRPr lang="en-US" sz="1500" dirty="0"/>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add .</a:t>
            </a:r>
          </a:p>
          <a:p>
            <a:pPr marL="25400" marR="0" lvl="0" indent="0" algn="l" rtl="0">
              <a:lnSpc>
                <a:spcPct val="100000"/>
              </a:lnSpc>
              <a:spcBef>
                <a:spcPts val="0"/>
              </a:spcBef>
              <a:spcAft>
                <a:spcPts val="0"/>
              </a:spcAft>
              <a:buClr>
                <a:schemeClr val="dk2"/>
              </a:buClr>
              <a:buSzPts val="1400"/>
              <a:buNone/>
            </a:pPr>
            <a:r>
              <a:rPr lang="en-US" sz="1500" dirty="0">
                <a:solidFill>
                  <a:schemeClr val="bg2"/>
                </a:solidFill>
              </a:rPr>
              <a:t>git</a:t>
            </a:r>
            <a:r>
              <a:rPr lang="en-US" sz="1500" dirty="0"/>
              <a:t> commit –m “local updates”</a:t>
            </a:r>
          </a:p>
          <a:p>
            <a:pPr marL="25400" marR="0" lvl="0" indent="0" algn="l" rtl="0">
              <a:lnSpc>
                <a:spcPct val="100000"/>
              </a:lnSpc>
              <a:spcBef>
                <a:spcPts val="0"/>
              </a:spcBef>
              <a:spcAft>
                <a:spcPts val="0"/>
              </a:spcAft>
              <a:buClr>
                <a:schemeClr val="dk2"/>
              </a:buClr>
              <a:buSzPts val="1400"/>
              <a:buNone/>
            </a:pPr>
            <a:r>
              <a:rPr lang="en-US" sz="1500" dirty="0"/>
              <a:t>git push origin local</a:t>
            </a:r>
          </a:p>
        </p:txBody>
      </p:sp>
    </p:spTree>
    <p:extLst>
      <p:ext uri="{BB962C8B-B14F-4D97-AF65-F5344CB8AC3E}">
        <p14:creationId xmlns:p14="http://schemas.microsoft.com/office/powerpoint/2010/main" val="56424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8"/>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CH6: REMOTE )</a:t>
            </a:r>
            <a:endParaRPr dirty="0"/>
          </a:p>
        </p:txBody>
      </p:sp>
      <p:sp>
        <p:nvSpPr>
          <p:cNvPr id="35" name="Title 34">
            <a:extLst>
              <a:ext uri="{FF2B5EF4-FFF2-40B4-BE49-F238E27FC236}">
                <a16:creationId xmlns:a16="http://schemas.microsoft.com/office/drawing/2014/main" id="{96240004-E7FC-9290-EB89-F2A5913EF48C}"/>
              </a:ext>
            </a:extLst>
          </p:cNvPr>
          <p:cNvSpPr>
            <a:spLocks noGrp="1"/>
          </p:cNvSpPr>
          <p:nvPr>
            <p:ph type="title"/>
          </p:nvPr>
        </p:nvSpPr>
        <p:spPr>
          <a:xfrm>
            <a:off x="575505" y="837884"/>
            <a:ext cx="7992990" cy="830710"/>
          </a:xfrm>
        </p:spPr>
        <p:txBody>
          <a:bodyPr/>
          <a:lstStyle/>
          <a:p>
            <a:r>
              <a:rPr lang="en-US" sz="3000" dirty="0">
                <a:solidFill>
                  <a:schemeClr val="bg2"/>
                </a:solidFill>
              </a:rPr>
              <a:t>TODO: </a:t>
            </a:r>
            <a:r>
              <a:rPr lang="en-US" sz="2500" dirty="0"/>
              <a:t>Create a new commit in both repos where both change README.md last line with: </a:t>
            </a:r>
          </a:p>
        </p:txBody>
      </p:sp>
      <p:grpSp>
        <p:nvGrpSpPr>
          <p:cNvPr id="39" name="Google Shape;679;p42">
            <a:extLst>
              <a:ext uri="{FF2B5EF4-FFF2-40B4-BE49-F238E27FC236}">
                <a16:creationId xmlns:a16="http://schemas.microsoft.com/office/drawing/2014/main" id="{8F783E50-3E9B-9671-4B9D-DC6A788AEF67}"/>
              </a:ext>
            </a:extLst>
          </p:cNvPr>
          <p:cNvGrpSpPr/>
          <p:nvPr/>
        </p:nvGrpSpPr>
        <p:grpSpPr>
          <a:xfrm>
            <a:off x="4543661" y="1990559"/>
            <a:ext cx="3844137" cy="2304846"/>
            <a:chOff x="885050" y="1533575"/>
            <a:chExt cx="4503975" cy="2840100"/>
          </a:xfrm>
        </p:grpSpPr>
        <p:sp>
          <p:nvSpPr>
            <p:cNvPr id="40" name="Google Shape;680;p42">
              <a:extLst>
                <a:ext uri="{FF2B5EF4-FFF2-40B4-BE49-F238E27FC236}">
                  <a16:creationId xmlns:a16="http://schemas.microsoft.com/office/drawing/2014/main" id="{D5FB5E6B-75CE-6AC6-8849-19929A9201AE}"/>
                </a:ext>
              </a:extLst>
            </p:cNvPr>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1;p42">
              <a:extLst>
                <a:ext uri="{FF2B5EF4-FFF2-40B4-BE49-F238E27FC236}">
                  <a16:creationId xmlns:a16="http://schemas.microsoft.com/office/drawing/2014/main" id="{F1F447BC-017A-7034-B268-B75303DA9DCA}"/>
                </a:ext>
              </a:extLst>
            </p:cNvPr>
            <p:cNvSpPr/>
            <p:nvPr/>
          </p:nvSpPr>
          <p:spPr>
            <a:xfrm rot="5400000" flipH="1">
              <a:off x="280850" y="304952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682;p42">
              <a:extLst>
                <a:ext uri="{FF2B5EF4-FFF2-40B4-BE49-F238E27FC236}">
                  <a16:creationId xmlns:a16="http://schemas.microsoft.com/office/drawing/2014/main" id="{4140A86B-6ACE-5721-1974-0C5F4C22F46F}"/>
                </a:ext>
              </a:extLst>
            </p:cNvPr>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44" name="Google Shape;686;p42">
            <a:extLst>
              <a:ext uri="{FF2B5EF4-FFF2-40B4-BE49-F238E27FC236}">
                <a16:creationId xmlns:a16="http://schemas.microsoft.com/office/drawing/2014/main" id="{8BA10ED9-B09A-7FD3-B041-B05215F56547}"/>
              </a:ext>
            </a:extLst>
          </p:cNvPr>
          <p:cNvSpPr txBox="1">
            <a:spLocks/>
          </p:cNvSpPr>
          <p:nvPr/>
        </p:nvSpPr>
        <p:spPr>
          <a:xfrm>
            <a:off x="915689" y="2732511"/>
            <a:ext cx="4303647" cy="485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5400">
              <a:buClr>
                <a:schemeClr val="dk2"/>
              </a:buClr>
              <a:buSzPts val="1400"/>
            </a:pPr>
            <a:endParaRPr lang="en-US" sz="1500" dirty="0">
              <a:solidFill>
                <a:schemeClr val="bg2"/>
              </a:solidFill>
              <a:latin typeface="Tomorrow"/>
              <a:sym typeface="Tomorrow"/>
            </a:endParaRPr>
          </a:p>
        </p:txBody>
      </p:sp>
      <p:sp>
        <p:nvSpPr>
          <p:cNvPr id="46" name="Google Shape;902;p48">
            <a:extLst>
              <a:ext uri="{FF2B5EF4-FFF2-40B4-BE49-F238E27FC236}">
                <a16:creationId xmlns:a16="http://schemas.microsoft.com/office/drawing/2014/main" id="{BD9704DD-B686-15D0-4965-B5D1236E5DAC}"/>
              </a:ext>
            </a:extLst>
          </p:cNvPr>
          <p:cNvSpPr txBox="1">
            <a:spLocks/>
          </p:cNvSpPr>
          <p:nvPr/>
        </p:nvSpPr>
        <p:spPr>
          <a:xfrm>
            <a:off x="5277909" y="2975361"/>
            <a:ext cx="2813295" cy="13135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25400" indent="0">
              <a:buClr>
                <a:schemeClr val="dk2"/>
              </a:buClr>
              <a:buFont typeface="Tomorrow"/>
              <a:buNone/>
            </a:pPr>
            <a:r>
              <a:rPr lang="en-US" sz="1500" dirty="0">
                <a:solidFill>
                  <a:schemeClr val="bg2"/>
                </a:solidFill>
              </a:rPr>
              <a:t>vim README.md</a:t>
            </a:r>
            <a:endParaRPr lang="en-US" sz="1500" dirty="0"/>
          </a:p>
          <a:p>
            <a:pPr marL="25400" indent="0">
              <a:buClr>
                <a:schemeClr val="dk2"/>
              </a:buClr>
              <a:buFont typeface="Tomorrow"/>
              <a:buNone/>
            </a:pPr>
            <a:r>
              <a:rPr lang="en-US" sz="1500" dirty="0">
                <a:solidFill>
                  <a:schemeClr val="bg2"/>
                </a:solidFill>
              </a:rPr>
              <a:t>git</a:t>
            </a:r>
            <a:r>
              <a:rPr lang="en-US" sz="1500" dirty="0"/>
              <a:t> add .</a:t>
            </a:r>
          </a:p>
          <a:p>
            <a:pPr marL="25400" indent="0">
              <a:buClr>
                <a:schemeClr val="dk2"/>
              </a:buClr>
              <a:buFont typeface="Tomorrow"/>
              <a:buNone/>
            </a:pPr>
            <a:r>
              <a:rPr lang="en-US" sz="1500" dirty="0">
                <a:solidFill>
                  <a:schemeClr val="bg2"/>
                </a:solidFill>
              </a:rPr>
              <a:t>git</a:t>
            </a:r>
            <a:r>
              <a:rPr lang="en-US" sz="1500" dirty="0"/>
              <a:t> commit –m ”local”</a:t>
            </a:r>
          </a:p>
        </p:txBody>
      </p:sp>
      <p:grpSp>
        <p:nvGrpSpPr>
          <p:cNvPr id="51" name="Google Shape;679;p42">
            <a:extLst>
              <a:ext uri="{FF2B5EF4-FFF2-40B4-BE49-F238E27FC236}">
                <a16:creationId xmlns:a16="http://schemas.microsoft.com/office/drawing/2014/main" id="{8C0A55A7-AC9C-FBC6-B51C-6F625C7A68AA}"/>
              </a:ext>
            </a:extLst>
          </p:cNvPr>
          <p:cNvGrpSpPr/>
          <p:nvPr/>
        </p:nvGrpSpPr>
        <p:grpSpPr>
          <a:xfrm>
            <a:off x="564989" y="1990559"/>
            <a:ext cx="3744737" cy="2304845"/>
            <a:chOff x="1001511" y="1533575"/>
            <a:chExt cx="4387514" cy="2840100"/>
          </a:xfrm>
        </p:grpSpPr>
        <p:sp>
          <p:nvSpPr>
            <p:cNvPr id="52" name="Google Shape;680;p42">
              <a:extLst>
                <a:ext uri="{FF2B5EF4-FFF2-40B4-BE49-F238E27FC236}">
                  <a16:creationId xmlns:a16="http://schemas.microsoft.com/office/drawing/2014/main" id="{6D6A74FB-4BCA-F391-EC71-3828EB1B2B4B}"/>
                </a:ext>
              </a:extLst>
            </p:cNvPr>
            <p:cNvSpPr/>
            <p:nvPr/>
          </p:nvSpPr>
          <p:spPr>
            <a:xfrm>
              <a:off x="1305725" y="1533575"/>
              <a:ext cx="4083300" cy="284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1;p42">
              <a:extLst>
                <a:ext uri="{FF2B5EF4-FFF2-40B4-BE49-F238E27FC236}">
                  <a16:creationId xmlns:a16="http://schemas.microsoft.com/office/drawing/2014/main" id="{8DA22206-687E-1F81-F2ED-69858721091F}"/>
                </a:ext>
              </a:extLst>
            </p:cNvPr>
            <p:cNvSpPr/>
            <p:nvPr/>
          </p:nvSpPr>
          <p:spPr>
            <a:xfrm rot="5400000" flipH="1">
              <a:off x="397311" y="3059575"/>
              <a:ext cx="1779000" cy="570600"/>
            </a:xfrm>
            <a:prstGeom prst="snip1Rect">
              <a:avLst>
                <a:gd name="adj" fmla="val 46451"/>
              </a:avLst>
            </a:prstGeom>
            <a:gradFill>
              <a:gsLst>
                <a:gs pos="0">
                  <a:srgbClr val="11002B"/>
                </a:gs>
                <a:gs pos="100000">
                  <a:srgbClr val="210051"/>
                </a:gs>
              </a:gsLst>
              <a:lin ang="5400700" scaled="0"/>
            </a:gra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54" name="Google Shape;682;p42">
              <a:extLst>
                <a:ext uri="{FF2B5EF4-FFF2-40B4-BE49-F238E27FC236}">
                  <a16:creationId xmlns:a16="http://schemas.microsoft.com/office/drawing/2014/main" id="{C408EEDE-837E-C49B-5848-B59A66E09538}"/>
                </a:ext>
              </a:extLst>
            </p:cNvPr>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55" name="Google Shape;687;p42">
            <a:extLst>
              <a:ext uri="{FF2B5EF4-FFF2-40B4-BE49-F238E27FC236}">
                <a16:creationId xmlns:a16="http://schemas.microsoft.com/office/drawing/2014/main" id="{C84847B9-65AA-F817-45B8-0FCD59A9B752}"/>
              </a:ext>
            </a:extLst>
          </p:cNvPr>
          <p:cNvSpPr txBox="1">
            <a:spLocks/>
          </p:cNvSpPr>
          <p:nvPr/>
        </p:nvSpPr>
        <p:spPr>
          <a:xfrm rot="16200000">
            <a:off x="60928" y="3258798"/>
            <a:ext cx="1443724" cy="43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2000"/>
            </a:pPr>
            <a:r>
              <a:rPr lang="en-US" sz="2400" dirty="0">
                <a:solidFill>
                  <a:schemeClr val="dk2"/>
                </a:solidFill>
                <a:latin typeface="Jockey One"/>
                <a:sym typeface="Jockey One"/>
              </a:rPr>
              <a:t>local</a:t>
            </a:r>
          </a:p>
        </p:txBody>
      </p:sp>
      <p:sp>
        <p:nvSpPr>
          <p:cNvPr id="56" name="Google Shape;902;p48">
            <a:extLst>
              <a:ext uri="{FF2B5EF4-FFF2-40B4-BE49-F238E27FC236}">
                <a16:creationId xmlns:a16="http://schemas.microsoft.com/office/drawing/2014/main" id="{7781F0AA-BEC5-805E-D9C2-8E6046069478}"/>
              </a:ext>
            </a:extLst>
          </p:cNvPr>
          <p:cNvSpPr txBox="1">
            <a:spLocks/>
          </p:cNvSpPr>
          <p:nvPr/>
        </p:nvSpPr>
        <p:spPr>
          <a:xfrm>
            <a:off x="1285930" y="2891454"/>
            <a:ext cx="2998778" cy="1227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l"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25400" indent="0">
              <a:buClr>
                <a:schemeClr val="dk2"/>
              </a:buClr>
              <a:buFont typeface="Tomorrow"/>
              <a:buNone/>
            </a:pPr>
            <a:r>
              <a:rPr lang="en-US" sz="1500" dirty="0">
                <a:solidFill>
                  <a:schemeClr val="bg2"/>
                </a:solidFill>
              </a:rPr>
              <a:t>vim README.md</a:t>
            </a:r>
            <a:endParaRPr lang="en-US" sz="1500" dirty="0"/>
          </a:p>
          <a:p>
            <a:pPr marL="25400" indent="0">
              <a:buClr>
                <a:schemeClr val="dk2"/>
              </a:buClr>
              <a:buFont typeface="Tomorrow"/>
              <a:buNone/>
            </a:pPr>
            <a:r>
              <a:rPr lang="en-US" sz="1500" dirty="0">
                <a:solidFill>
                  <a:schemeClr val="bg2"/>
                </a:solidFill>
              </a:rPr>
              <a:t>git</a:t>
            </a:r>
            <a:r>
              <a:rPr lang="en-US" sz="1500" dirty="0"/>
              <a:t> add .</a:t>
            </a:r>
          </a:p>
          <a:p>
            <a:pPr marL="25400" indent="0">
              <a:buClr>
                <a:schemeClr val="dk2"/>
              </a:buClr>
              <a:buFont typeface="Tomorrow"/>
              <a:buNone/>
            </a:pPr>
            <a:r>
              <a:rPr lang="en-US" sz="1500" dirty="0">
                <a:solidFill>
                  <a:schemeClr val="bg2"/>
                </a:solidFill>
              </a:rPr>
              <a:t>git</a:t>
            </a:r>
            <a:r>
              <a:rPr lang="en-US" sz="1500" dirty="0"/>
              <a:t> commit –m ”local”</a:t>
            </a:r>
          </a:p>
          <a:p>
            <a:pPr marL="25400" indent="0">
              <a:buClr>
                <a:schemeClr val="dk2"/>
              </a:buClr>
              <a:buFont typeface="Tomorrow"/>
              <a:buNone/>
            </a:pPr>
            <a:r>
              <a:rPr lang="en-US" sz="1500" dirty="0"/>
              <a:t>git pull origin main</a:t>
            </a:r>
          </a:p>
        </p:txBody>
      </p:sp>
      <p:sp>
        <p:nvSpPr>
          <p:cNvPr id="57" name="Google Shape;687;p42">
            <a:extLst>
              <a:ext uri="{FF2B5EF4-FFF2-40B4-BE49-F238E27FC236}">
                <a16:creationId xmlns:a16="http://schemas.microsoft.com/office/drawing/2014/main" id="{0687F0D3-2FF9-4768-8592-AF0AB8103399}"/>
              </a:ext>
            </a:extLst>
          </p:cNvPr>
          <p:cNvSpPr txBox="1">
            <a:spLocks/>
          </p:cNvSpPr>
          <p:nvPr/>
        </p:nvSpPr>
        <p:spPr>
          <a:xfrm rot="16200000">
            <a:off x="4139811" y="3236364"/>
            <a:ext cx="1226997" cy="43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2000"/>
            </a:pPr>
            <a:r>
              <a:rPr lang="en-US" sz="2400" dirty="0">
                <a:solidFill>
                  <a:schemeClr val="dk2"/>
                </a:solidFill>
                <a:latin typeface="Jockey One"/>
                <a:sym typeface="Jockey One"/>
              </a:rPr>
              <a:t>remote</a:t>
            </a:r>
          </a:p>
        </p:txBody>
      </p:sp>
      <p:sp>
        <p:nvSpPr>
          <p:cNvPr id="59" name="Google Shape;687;p42">
            <a:extLst>
              <a:ext uri="{FF2B5EF4-FFF2-40B4-BE49-F238E27FC236}">
                <a16:creationId xmlns:a16="http://schemas.microsoft.com/office/drawing/2014/main" id="{36858EC9-691A-4551-C9F4-29B3AB0CA2CE}"/>
              </a:ext>
            </a:extLst>
          </p:cNvPr>
          <p:cNvSpPr txBox="1">
            <a:spLocks/>
          </p:cNvSpPr>
          <p:nvPr/>
        </p:nvSpPr>
        <p:spPr>
          <a:xfrm>
            <a:off x="1479689" y="2076842"/>
            <a:ext cx="2084352" cy="48700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2000"/>
            </a:pPr>
            <a:r>
              <a:rPr lang="en-US" sz="2400" dirty="0">
                <a:solidFill>
                  <a:schemeClr val="tx2"/>
                </a:solidFill>
                <a:latin typeface="Jockey One"/>
                <a:sym typeface="Jockey One"/>
              </a:rPr>
              <a:t>Hello from local</a:t>
            </a:r>
          </a:p>
        </p:txBody>
      </p:sp>
      <p:sp>
        <p:nvSpPr>
          <p:cNvPr id="60" name="Google Shape;687;p42">
            <a:extLst>
              <a:ext uri="{FF2B5EF4-FFF2-40B4-BE49-F238E27FC236}">
                <a16:creationId xmlns:a16="http://schemas.microsoft.com/office/drawing/2014/main" id="{98F00127-9DFE-D32B-81CF-0E40A7967309}"/>
              </a:ext>
            </a:extLst>
          </p:cNvPr>
          <p:cNvSpPr txBox="1">
            <a:spLocks/>
          </p:cNvSpPr>
          <p:nvPr/>
        </p:nvSpPr>
        <p:spPr>
          <a:xfrm>
            <a:off x="5512973" y="2076842"/>
            <a:ext cx="2321458" cy="48700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12000"/>
            </a:pPr>
            <a:r>
              <a:rPr lang="en-US" sz="2400" dirty="0">
                <a:solidFill>
                  <a:schemeClr val="tx2"/>
                </a:solidFill>
                <a:latin typeface="Jockey One"/>
                <a:sym typeface="Jockey One"/>
              </a:rPr>
              <a:t>Hello from remote</a:t>
            </a:r>
          </a:p>
        </p:txBody>
      </p:sp>
    </p:spTree>
    <p:extLst>
      <p:ext uri="{BB962C8B-B14F-4D97-AF65-F5344CB8AC3E}">
        <p14:creationId xmlns:p14="http://schemas.microsoft.com/office/powerpoint/2010/main" val="2729939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70" name="Google Shape;1270;p55"/>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6" name="Google Shape;1261;p55">
            <a:extLst>
              <a:ext uri="{FF2B5EF4-FFF2-40B4-BE49-F238E27FC236}">
                <a16:creationId xmlns:a16="http://schemas.microsoft.com/office/drawing/2014/main" id="{32D144C8-2EE4-2943-3410-EC35110B2272}"/>
              </a:ext>
            </a:extLst>
          </p:cNvPr>
          <p:cNvSpPr/>
          <p:nvPr/>
        </p:nvSpPr>
        <p:spPr>
          <a:xfrm flipH="1">
            <a:off x="1534455" y="1753837"/>
            <a:ext cx="2051340" cy="520697"/>
          </a:xfrm>
          <a:prstGeom prst="snip2DiagRect">
            <a:avLst>
              <a:gd name="adj1" fmla="val 0"/>
              <a:gd name="adj2" fmla="val 2651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6;p55">
            <a:extLst>
              <a:ext uri="{FF2B5EF4-FFF2-40B4-BE49-F238E27FC236}">
                <a16:creationId xmlns:a16="http://schemas.microsoft.com/office/drawing/2014/main" id="{601D3A1D-29D1-00F2-978F-5D2970B381AE}"/>
              </a:ext>
            </a:extLst>
          </p:cNvPr>
          <p:cNvSpPr txBox="1">
            <a:spLocks/>
          </p:cNvSpPr>
          <p:nvPr/>
        </p:nvSpPr>
        <p:spPr>
          <a:xfrm>
            <a:off x="1521436" y="1632337"/>
            <a:ext cx="2051340" cy="7033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Jockey One"/>
              <a:buNone/>
              <a:defRPr sz="48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9pPr>
          </a:lstStyle>
          <a:p>
            <a:r>
              <a:rPr lang="en-US" sz="3500" dirty="0"/>
              <a:t>local</a:t>
            </a:r>
          </a:p>
        </p:txBody>
      </p:sp>
      <p:sp>
        <p:nvSpPr>
          <p:cNvPr id="8" name="Google Shape;1267;p55">
            <a:extLst>
              <a:ext uri="{FF2B5EF4-FFF2-40B4-BE49-F238E27FC236}">
                <a16:creationId xmlns:a16="http://schemas.microsoft.com/office/drawing/2014/main" id="{F8063AB0-58C6-4F2D-BA00-51E720EB573E}"/>
              </a:ext>
            </a:extLst>
          </p:cNvPr>
          <p:cNvSpPr txBox="1">
            <a:spLocks/>
          </p:cNvSpPr>
          <p:nvPr/>
        </p:nvSpPr>
        <p:spPr>
          <a:xfrm>
            <a:off x="1444165" y="2389904"/>
            <a:ext cx="2155703" cy="520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Voces"/>
                <a:ea typeface="Voces"/>
                <a:cs typeface="Voces"/>
                <a:sym typeface="Voces"/>
              </a:defRPr>
            </a:lvl1pPr>
            <a:lvl2pPr marL="914400" marR="0" lvl="1" indent="-317500" algn="ctr" rtl="0">
              <a:lnSpc>
                <a:spcPct val="100000"/>
              </a:lnSpc>
              <a:spcBef>
                <a:spcPts val="160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spcAft>
                <a:spcPts val="1600"/>
              </a:spcAft>
            </a:pPr>
            <a:r>
              <a:rPr lang="en-US" dirty="0">
                <a:latin typeface="Tomorrow"/>
                <a:ea typeface="Tomorrow"/>
                <a:cs typeface="Tomorrow"/>
                <a:sym typeface="Tomorrow"/>
              </a:rPr>
              <a:t>Hello from local</a:t>
            </a:r>
          </a:p>
        </p:txBody>
      </p:sp>
      <p:sp>
        <p:nvSpPr>
          <p:cNvPr id="9" name="Google Shape;1272;p55">
            <a:extLst>
              <a:ext uri="{FF2B5EF4-FFF2-40B4-BE49-F238E27FC236}">
                <a16:creationId xmlns:a16="http://schemas.microsoft.com/office/drawing/2014/main" id="{80F71C35-6121-EF16-22A7-6D8CCF8E21A9}"/>
              </a:ext>
            </a:extLst>
          </p:cNvPr>
          <p:cNvSpPr/>
          <p:nvPr/>
        </p:nvSpPr>
        <p:spPr>
          <a:xfrm>
            <a:off x="1266715" y="2191725"/>
            <a:ext cx="2507843" cy="738664"/>
          </a:xfrm>
          <a:custGeom>
            <a:avLst/>
            <a:gdLst/>
            <a:ahLst/>
            <a:cxnLst/>
            <a:rect l="l" t="t" r="r" b="b"/>
            <a:pathLst>
              <a:path w="96685" h="52760" extrusionOk="0">
                <a:moveTo>
                  <a:pt x="8835" y="0"/>
                </a:moveTo>
                <a:lnTo>
                  <a:pt x="0" y="0"/>
                </a:lnTo>
                <a:lnTo>
                  <a:pt x="0" y="52760"/>
                </a:lnTo>
                <a:lnTo>
                  <a:pt x="96685" y="52760"/>
                </a:lnTo>
                <a:lnTo>
                  <a:pt x="96685" y="0"/>
                </a:lnTo>
                <a:lnTo>
                  <a:pt x="88354" y="0"/>
                </a:lnTo>
              </a:path>
            </a:pathLst>
          </a:custGeom>
          <a:noFill/>
          <a:ln w="19050" cap="flat" cmpd="sng">
            <a:solidFill>
              <a:schemeClr val="dk1"/>
            </a:solidFill>
            <a:prstDash val="solid"/>
            <a:round/>
            <a:headEnd type="none" w="med" len="med"/>
            <a:tailEnd type="none" w="med" len="med"/>
          </a:ln>
        </p:spPr>
        <p:txBody>
          <a:bodyPr/>
          <a:lstStyle/>
          <a:p>
            <a:endParaRPr lang="en-US"/>
          </a:p>
        </p:txBody>
      </p:sp>
      <p:sp>
        <p:nvSpPr>
          <p:cNvPr id="19" name="Google Shape;744;p43">
            <a:extLst>
              <a:ext uri="{FF2B5EF4-FFF2-40B4-BE49-F238E27FC236}">
                <a16:creationId xmlns:a16="http://schemas.microsoft.com/office/drawing/2014/main" id="{65ADE59D-A168-9CC2-F143-740504EEDD18}"/>
              </a:ext>
            </a:extLst>
          </p:cNvPr>
          <p:cNvSpPr txBox="1">
            <a:spLocks noGrp="1"/>
          </p:cNvSpPr>
          <p:nvPr>
            <p:ph type="title"/>
          </p:nvPr>
        </p:nvSpPr>
        <p:spPr>
          <a:xfrm>
            <a:off x="2057400" y="691450"/>
            <a:ext cx="5029200" cy="841800"/>
          </a:xfrm>
          <a:prstGeom prst="rect">
            <a:avLst/>
          </a:prstGeom>
        </p:spPr>
        <p:txBody>
          <a:bodyPr spcFirstLastPara="1" wrap="square" lIns="91425" tIns="91425" rIns="91425" bIns="91425" anchor="ctr" anchorCtr="0">
            <a:noAutofit/>
          </a:bodyPr>
          <a:lstStyle/>
          <a:p>
            <a:pPr algn="l">
              <a:buSzPts val="3600"/>
            </a:pPr>
            <a:r>
              <a:rPr lang="en" dirty="0">
                <a:solidFill>
                  <a:schemeClr val="lt2"/>
                </a:solidFill>
                <a:latin typeface="Tomorrow SemiBold"/>
                <a:sym typeface="Arial"/>
              </a:rPr>
              <a:t>Merge Conflicts</a:t>
            </a:r>
            <a:endParaRPr dirty="0">
              <a:solidFill>
                <a:schemeClr val="lt2"/>
              </a:solidFill>
              <a:latin typeface="Tomorrow SemiBold"/>
              <a:sym typeface="Arial"/>
            </a:endParaRPr>
          </a:p>
        </p:txBody>
      </p:sp>
      <p:grpSp>
        <p:nvGrpSpPr>
          <p:cNvPr id="21" name="Google Shape;1587;p62">
            <a:extLst>
              <a:ext uri="{FF2B5EF4-FFF2-40B4-BE49-F238E27FC236}">
                <a16:creationId xmlns:a16="http://schemas.microsoft.com/office/drawing/2014/main" id="{AD497E1D-F482-9897-4DEC-3960A370D6DF}"/>
              </a:ext>
            </a:extLst>
          </p:cNvPr>
          <p:cNvGrpSpPr/>
          <p:nvPr/>
        </p:nvGrpSpPr>
        <p:grpSpPr>
          <a:xfrm>
            <a:off x="7341320" y="779041"/>
            <a:ext cx="1309060" cy="1465090"/>
            <a:chOff x="522913" y="2698600"/>
            <a:chExt cx="1309060" cy="1465090"/>
          </a:xfrm>
        </p:grpSpPr>
        <p:sp>
          <p:nvSpPr>
            <p:cNvPr id="22" name="Google Shape;1588;p62">
              <a:extLst>
                <a:ext uri="{FF2B5EF4-FFF2-40B4-BE49-F238E27FC236}">
                  <a16:creationId xmlns:a16="http://schemas.microsoft.com/office/drawing/2014/main" id="{FAFC0D5A-CC21-C16C-B9BE-801ABEB817FE}"/>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89;p62">
              <a:extLst>
                <a:ext uri="{FF2B5EF4-FFF2-40B4-BE49-F238E27FC236}">
                  <a16:creationId xmlns:a16="http://schemas.microsoft.com/office/drawing/2014/main" id="{9693A03C-403B-F375-8C03-14E78134208D}"/>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0;p62">
              <a:extLst>
                <a:ext uri="{FF2B5EF4-FFF2-40B4-BE49-F238E27FC236}">
                  <a16:creationId xmlns:a16="http://schemas.microsoft.com/office/drawing/2014/main" id="{8F89D654-4ED0-B37B-6750-2F1CBA28BC8E}"/>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1;p62">
              <a:extLst>
                <a:ext uri="{FF2B5EF4-FFF2-40B4-BE49-F238E27FC236}">
                  <a16:creationId xmlns:a16="http://schemas.microsoft.com/office/drawing/2014/main" id="{3C9100FE-8DA1-9D98-5D03-CDBE1133B035}"/>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2;p62">
              <a:extLst>
                <a:ext uri="{FF2B5EF4-FFF2-40B4-BE49-F238E27FC236}">
                  <a16:creationId xmlns:a16="http://schemas.microsoft.com/office/drawing/2014/main" id="{8E22EEB4-AF33-1170-6E17-4F9E7395DB28}"/>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3;p62">
              <a:extLst>
                <a:ext uri="{FF2B5EF4-FFF2-40B4-BE49-F238E27FC236}">
                  <a16:creationId xmlns:a16="http://schemas.microsoft.com/office/drawing/2014/main" id="{690B778C-6904-6BB0-CCEC-58121D39C71E}"/>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4;p62">
              <a:extLst>
                <a:ext uri="{FF2B5EF4-FFF2-40B4-BE49-F238E27FC236}">
                  <a16:creationId xmlns:a16="http://schemas.microsoft.com/office/drawing/2014/main" id="{D85ED05B-284E-9A7C-C7DD-DF9ED24BCB4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5;p62">
              <a:extLst>
                <a:ext uri="{FF2B5EF4-FFF2-40B4-BE49-F238E27FC236}">
                  <a16:creationId xmlns:a16="http://schemas.microsoft.com/office/drawing/2014/main" id="{88324E37-4151-E3FD-9B02-E9F5C9667BC5}"/>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96;p62">
              <a:extLst>
                <a:ext uri="{FF2B5EF4-FFF2-40B4-BE49-F238E27FC236}">
                  <a16:creationId xmlns:a16="http://schemas.microsoft.com/office/drawing/2014/main" id="{29943D3C-FFCF-A686-0369-1432E89CCDF6}"/>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97;p62">
              <a:extLst>
                <a:ext uri="{FF2B5EF4-FFF2-40B4-BE49-F238E27FC236}">
                  <a16:creationId xmlns:a16="http://schemas.microsoft.com/office/drawing/2014/main" id="{BB74CDD7-3D3D-7298-DD78-F817EDA27940}"/>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98;p62">
              <a:extLst>
                <a:ext uri="{FF2B5EF4-FFF2-40B4-BE49-F238E27FC236}">
                  <a16:creationId xmlns:a16="http://schemas.microsoft.com/office/drawing/2014/main" id="{1C8D4F93-EE94-FF04-696D-BE0DF4FE6583}"/>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99;p62">
              <a:extLst>
                <a:ext uri="{FF2B5EF4-FFF2-40B4-BE49-F238E27FC236}">
                  <a16:creationId xmlns:a16="http://schemas.microsoft.com/office/drawing/2014/main" id="{9A149132-AD90-8299-1EA1-713E0A45872C}"/>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0;p62">
              <a:extLst>
                <a:ext uri="{FF2B5EF4-FFF2-40B4-BE49-F238E27FC236}">
                  <a16:creationId xmlns:a16="http://schemas.microsoft.com/office/drawing/2014/main" id="{C5900528-AFEF-0CB0-8C3C-65657D5A16C2}"/>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01;p62">
              <a:extLst>
                <a:ext uri="{FF2B5EF4-FFF2-40B4-BE49-F238E27FC236}">
                  <a16:creationId xmlns:a16="http://schemas.microsoft.com/office/drawing/2014/main" id="{A6FAF0B9-5E87-E501-C7B2-429F00715E07}"/>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02;p62">
              <a:extLst>
                <a:ext uri="{FF2B5EF4-FFF2-40B4-BE49-F238E27FC236}">
                  <a16:creationId xmlns:a16="http://schemas.microsoft.com/office/drawing/2014/main" id="{09868736-745F-7238-7464-B8720B9F95FD}"/>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03;p62">
              <a:extLst>
                <a:ext uri="{FF2B5EF4-FFF2-40B4-BE49-F238E27FC236}">
                  <a16:creationId xmlns:a16="http://schemas.microsoft.com/office/drawing/2014/main" id="{BB1C9DC3-B901-069F-FF29-A500756565A5}"/>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04;p62">
              <a:extLst>
                <a:ext uri="{FF2B5EF4-FFF2-40B4-BE49-F238E27FC236}">
                  <a16:creationId xmlns:a16="http://schemas.microsoft.com/office/drawing/2014/main" id="{1DDB9A3A-05A1-24B4-AE15-FCE3A2AB852A}"/>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05;p62">
              <a:extLst>
                <a:ext uri="{FF2B5EF4-FFF2-40B4-BE49-F238E27FC236}">
                  <a16:creationId xmlns:a16="http://schemas.microsoft.com/office/drawing/2014/main" id="{1014EDAD-9BD5-ABE5-7C5F-4D354E463D70}"/>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06;p62">
              <a:extLst>
                <a:ext uri="{FF2B5EF4-FFF2-40B4-BE49-F238E27FC236}">
                  <a16:creationId xmlns:a16="http://schemas.microsoft.com/office/drawing/2014/main" id="{65926D60-E814-DE15-315B-473E9B61C468}"/>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TextBox 42">
            <a:extLst>
              <a:ext uri="{FF2B5EF4-FFF2-40B4-BE49-F238E27FC236}">
                <a16:creationId xmlns:a16="http://schemas.microsoft.com/office/drawing/2014/main" id="{EFB43EF3-7C85-B342-26C3-C12D76739E66}"/>
              </a:ext>
            </a:extLst>
          </p:cNvPr>
          <p:cNvSpPr txBox="1"/>
          <p:nvPr/>
        </p:nvSpPr>
        <p:spPr>
          <a:xfrm>
            <a:off x="1266715" y="3207760"/>
            <a:ext cx="5895575" cy="523220"/>
          </a:xfrm>
          <a:prstGeom prst="rect">
            <a:avLst/>
          </a:prstGeom>
          <a:noFill/>
        </p:spPr>
        <p:txBody>
          <a:bodyPr wrap="square">
            <a:spAutoFit/>
          </a:bodyPr>
          <a:lstStyle/>
          <a:p>
            <a:pPr lvl="1">
              <a:spcAft>
                <a:spcPts val="1600"/>
              </a:spcAft>
              <a:buClr>
                <a:schemeClr val="dk1"/>
              </a:buClr>
              <a:buSzPts val="1400"/>
            </a:pPr>
            <a:r>
              <a:rPr lang="en-US" dirty="0">
                <a:solidFill>
                  <a:schemeClr val="accent3">
                    <a:lumMod val="60000"/>
                    <a:lumOff val="40000"/>
                  </a:schemeClr>
                </a:solidFill>
                <a:latin typeface="Tomorrow"/>
                <a:sym typeface="Voces"/>
              </a:rPr>
              <a:t>CONFLICT</a:t>
            </a:r>
            <a:r>
              <a:rPr lang="en-US" dirty="0">
                <a:solidFill>
                  <a:schemeClr val="dk1"/>
                </a:solidFill>
                <a:latin typeface="Tomorrow"/>
                <a:sym typeface="Voces"/>
              </a:rPr>
              <a:t> (content): Merge conflict in </a:t>
            </a:r>
            <a:r>
              <a:rPr lang="en-US" dirty="0">
                <a:solidFill>
                  <a:schemeClr val="bg2"/>
                </a:solidFill>
                <a:latin typeface="Tomorrow"/>
                <a:sym typeface="Voces"/>
              </a:rPr>
              <a:t>README.md               Automatic merge failed</a:t>
            </a:r>
            <a:r>
              <a:rPr lang="en-US" dirty="0">
                <a:solidFill>
                  <a:schemeClr val="dk1"/>
                </a:solidFill>
                <a:latin typeface="Tomorrow"/>
                <a:sym typeface="Voces"/>
              </a:rPr>
              <a:t>; fix conflicts and then commit the result.</a:t>
            </a:r>
          </a:p>
        </p:txBody>
      </p:sp>
      <p:sp>
        <p:nvSpPr>
          <p:cNvPr id="3" name="TextBox 2">
            <a:extLst>
              <a:ext uri="{FF2B5EF4-FFF2-40B4-BE49-F238E27FC236}">
                <a16:creationId xmlns:a16="http://schemas.microsoft.com/office/drawing/2014/main" id="{B2E124C8-865F-B7A6-B8A8-5122DA5076C4}"/>
              </a:ext>
            </a:extLst>
          </p:cNvPr>
          <p:cNvSpPr txBox="1"/>
          <p:nvPr/>
        </p:nvSpPr>
        <p:spPr>
          <a:xfrm>
            <a:off x="1266715" y="3827354"/>
            <a:ext cx="6679434" cy="830997"/>
          </a:xfrm>
          <a:prstGeom prst="rect">
            <a:avLst/>
          </a:prstGeom>
          <a:noFill/>
        </p:spPr>
        <p:txBody>
          <a:bodyPr wrap="square">
            <a:spAutoFit/>
          </a:bodyPr>
          <a:lstStyle/>
          <a:p>
            <a:pPr lvl="1" algn="just">
              <a:spcAft>
                <a:spcPts val="1600"/>
              </a:spcAft>
              <a:buClr>
                <a:schemeClr val="dk1"/>
              </a:buClr>
              <a:buSzPts val="1400"/>
            </a:pPr>
            <a:r>
              <a:rPr lang="en-US" sz="1600" b="1" dirty="0">
                <a:solidFill>
                  <a:schemeClr val="bg2"/>
                </a:solidFill>
                <a:latin typeface="Tomorrow"/>
              </a:rPr>
              <a:t>Merge conflicts happens when git cannot automatically merge </a:t>
            </a:r>
            <a:r>
              <a:rPr lang="en-US" sz="1600" dirty="0">
                <a:solidFill>
                  <a:schemeClr val="tx1"/>
                </a:solidFill>
                <a:latin typeface="Tomorrow"/>
              </a:rPr>
              <a:t>(e.g., Making different changes in the same line of the same File)</a:t>
            </a:r>
          </a:p>
        </p:txBody>
      </p:sp>
      <p:sp>
        <p:nvSpPr>
          <p:cNvPr id="14" name="Google Shape;1261;p55">
            <a:extLst>
              <a:ext uri="{FF2B5EF4-FFF2-40B4-BE49-F238E27FC236}">
                <a16:creationId xmlns:a16="http://schemas.microsoft.com/office/drawing/2014/main" id="{AF165C70-BE50-9E5B-BEF2-885B3069BC47}"/>
              </a:ext>
            </a:extLst>
          </p:cNvPr>
          <p:cNvSpPr/>
          <p:nvPr/>
        </p:nvSpPr>
        <p:spPr>
          <a:xfrm flipH="1">
            <a:off x="5706046" y="1756920"/>
            <a:ext cx="2051340" cy="520697"/>
          </a:xfrm>
          <a:prstGeom prst="snip2DiagRect">
            <a:avLst>
              <a:gd name="adj1" fmla="val 0"/>
              <a:gd name="adj2" fmla="val 2651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6;p55">
            <a:extLst>
              <a:ext uri="{FF2B5EF4-FFF2-40B4-BE49-F238E27FC236}">
                <a16:creationId xmlns:a16="http://schemas.microsoft.com/office/drawing/2014/main" id="{84C1D395-9AA1-274D-B54A-5FFF0BF22635}"/>
              </a:ext>
            </a:extLst>
          </p:cNvPr>
          <p:cNvSpPr txBox="1">
            <a:spLocks/>
          </p:cNvSpPr>
          <p:nvPr/>
        </p:nvSpPr>
        <p:spPr>
          <a:xfrm>
            <a:off x="5693027" y="1635420"/>
            <a:ext cx="2051340" cy="7033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Jockey One"/>
              <a:buNone/>
              <a:defRPr sz="48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9pPr>
          </a:lstStyle>
          <a:p>
            <a:r>
              <a:rPr lang="en-US" sz="3500" dirty="0"/>
              <a:t>remote</a:t>
            </a:r>
          </a:p>
        </p:txBody>
      </p:sp>
      <p:sp>
        <p:nvSpPr>
          <p:cNvPr id="16" name="Google Shape;1267;p55">
            <a:extLst>
              <a:ext uri="{FF2B5EF4-FFF2-40B4-BE49-F238E27FC236}">
                <a16:creationId xmlns:a16="http://schemas.microsoft.com/office/drawing/2014/main" id="{52C7D188-6448-E9B5-F6D9-0991F6089504}"/>
              </a:ext>
            </a:extLst>
          </p:cNvPr>
          <p:cNvSpPr txBox="1">
            <a:spLocks/>
          </p:cNvSpPr>
          <p:nvPr/>
        </p:nvSpPr>
        <p:spPr>
          <a:xfrm>
            <a:off x="5615756" y="2392987"/>
            <a:ext cx="2155703" cy="520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Voces"/>
                <a:ea typeface="Voces"/>
                <a:cs typeface="Voces"/>
                <a:sym typeface="Voces"/>
              </a:defRPr>
            </a:lvl1pPr>
            <a:lvl2pPr marL="914400" marR="0" lvl="1" indent="-317500" algn="ctr" rtl="0">
              <a:lnSpc>
                <a:spcPct val="100000"/>
              </a:lnSpc>
              <a:spcBef>
                <a:spcPts val="160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spcAft>
                <a:spcPts val="1600"/>
              </a:spcAft>
            </a:pPr>
            <a:r>
              <a:rPr lang="en-US" dirty="0">
                <a:latin typeface="Tomorrow"/>
                <a:ea typeface="Tomorrow"/>
                <a:cs typeface="Tomorrow"/>
                <a:sym typeface="Tomorrow"/>
              </a:rPr>
              <a:t>Hello from remote</a:t>
            </a:r>
          </a:p>
        </p:txBody>
      </p:sp>
      <p:sp>
        <p:nvSpPr>
          <p:cNvPr id="17" name="Google Shape;1272;p55">
            <a:extLst>
              <a:ext uri="{FF2B5EF4-FFF2-40B4-BE49-F238E27FC236}">
                <a16:creationId xmlns:a16="http://schemas.microsoft.com/office/drawing/2014/main" id="{32DC4C3C-827C-34F5-3DF1-4DA5170C534B}"/>
              </a:ext>
            </a:extLst>
          </p:cNvPr>
          <p:cNvSpPr/>
          <p:nvPr/>
        </p:nvSpPr>
        <p:spPr>
          <a:xfrm>
            <a:off x="5438306" y="2194808"/>
            <a:ext cx="2507843" cy="738664"/>
          </a:xfrm>
          <a:custGeom>
            <a:avLst/>
            <a:gdLst/>
            <a:ahLst/>
            <a:cxnLst/>
            <a:rect l="l" t="t" r="r" b="b"/>
            <a:pathLst>
              <a:path w="96685" h="52760" extrusionOk="0">
                <a:moveTo>
                  <a:pt x="8835" y="0"/>
                </a:moveTo>
                <a:lnTo>
                  <a:pt x="0" y="0"/>
                </a:lnTo>
                <a:lnTo>
                  <a:pt x="0" y="52760"/>
                </a:lnTo>
                <a:lnTo>
                  <a:pt x="96685" y="52760"/>
                </a:lnTo>
                <a:lnTo>
                  <a:pt x="96685" y="0"/>
                </a:lnTo>
                <a:lnTo>
                  <a:pt x="88354" y="0"/>
                </a:lnTo>
              </a:path>
            </a:pathLst>
          </a:custGeom>
          <a:noFill/>
          <a:ln w="19050" cap="flat" cmpd="sng">
            <a:solidFill>
              <a:schemeClr val="dk1"/>
            </a:solidFill>
            <a:prstDash val="solid"/>
            <a:round/>
            <a:headEnd type="none" w="med" len="med"/>
            <a:tailEnd type="none" w="med" len="med"/>
          </a:ln>
        </p:spPr>
        <p:txBody>
          <a:bodyPr/>
          <a:lstStyle/>
          <a:p>
            <a:endParaRPr lang="en-US"/>
          </a:p>
        </p:txBody>
      </p:sp>
    </p:spTree>
    <p:extLst>
      <p:ext uri="{BB962C8B-B14F-4D97-AF65-F5344CB8AC3E}">
        <p14:creationId xmlns:p14="http://schemas.microsoft.com/office/powerpoint/2010/main" val="252439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70" name="Google Shape;1270;p55"/>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6" name="Google Shape;1261;p55">
            <a:extLst>
              <a:ext uri="{FF2B5EF4-FFF2-40B4-BE49-F238E27FC236}">
                <a16:creationId xmlns:a16="http://schemas.microsoft.com/office/drawing/2014/main" id="{32D144C8-2EE4-2943-3410-EC35110B2272}"/>
              </a:ext>
            </a:extLst>
          </p:cNvPr>
          <p:cNvSpPr/>
          <p:nvPr/>
        </p:nvSpPr>
        <p:spPr>
          <a:xfrm flipH="1">
            <a:off x="684789" y="1765005"/>
            <a:ext cx="2479183" cy="2687045"/>
          </a:xfrm>
          <a:prstGeom prst="snip2DiagRect">
            <a:avLst>
              <a:gd name="adj1" fmla="val 0"/>
              <a:gd name="adj2" fmla="val 26516"/>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6;p55">
            <a:extLst>
              <a:ext uri="{FF2B5EF4-FFF2-40B4-BE49-F238E27FC236}">
                <a16:creationId xmlns:a16="http://schemas.microsoft.com/office/drawing/2014/main" id="{601D3A1D-29D1-00F2-978F-5D2970B381AE}"/>
              </a:ext>
            </a:extLst>
          </p:cNvPr>
          <p:cNvSpPr txBox="1">
            <a:spLocks/>
          </p:cNvSpPr>
          <p:nvPr/>
        </p:nvSpPr>
        <p:spPr>
          <a:xfrm>
            <a:off x="751675" y="1765005"/>
            <a:ext cx="2345409" cy="268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Jockey One"/>
              <a:buNone/>
              <a:defRPr sz="48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200"/>
              <a:buFont typeface="Jockey One"/>
              <a:buNone/>
              <a:defRPr sz="6200" b="0" i="0" u="none" strike="noStrike" cap="none">
                <a:solidFill>
                  <a:schemeClr val="dk2"/>
                </a:solidFill>
                <a:latin typeface="Jockey One"/>
                <a:ea typeface="Jockey One"/>
                <a:cs typeface="Jockey One"/>
                <a:sym typeface="Jockey One"/>
              </a:defRPr>
            </a:lvl9pPr>
          </a:lstStyle>
          <a:p>
            <a:r>
              <a:rPr lang="en-US" sz="1800" dirty="0">
                <a:solidFill>
                  <a:schemeClr val="lt2"/>
                </a:solidFill>
                <a:latin typeface="Tomorrow SemiBold"/>
              </a:rPr>
              <a:t>&lt;&lt;&lt;&lt;&lt;&lt;&lt;</a:t>
            </a:r>
            <a:r>
              <a:rPr lang="en-US" sz="1800" dirty="0"/>
              <a:t> </a:t>
            </a:r>
            <a:r>
              <a:rPr lang="en-US" sz="1800" dirty="0">
                <a:solidFill>
                  <a:schemeClr val="lt2"/>
                </a:solidFill>
                <a:latin typeface="Tomorrow SemiBold"/>
              </a:rPr>
              <a:t>HEAD </a:t>
            </a:r>
          </a:p>
          <a:p>
            <a:r>
              <a:rPr lang="en-US" sz="1800" dirty="0">
                <a:solidFill>
                  <a:schemeClr val="tx1"/>
                </a:solidFill>
              </a:rPr>
              <a:t>Hello from local</a:t>
            </a:r>
          </a:p>
          <a:p>
            <a:r>
              <a:rPr lang="en-US" sz="1800" dirty="0"/>
              <a:t> </a:t>
            </a:r>
            <a:r>
              <a:rPr lang="en-US" sz="1800" dirty="0">
                <a:solidFill>
                  <a:schemeClr val="lt2"/>
                </a:solidFill>
                <a:latin typeface="Tomorrow SemiBold"/>
              </a:rPr>
              <a:t>=======</a:t>
            </a:r>
          </a:p>
          <a:p>
            <a:r>
              <a:rPr lang="en-US" sz="1800" dirty="0"/>
              <a:t> </a:t>
            </a:r>
            <a:r>
              <a:rPr lang="en-US" sz="1800" dirty="0">
                <a:solidFill>
                  <a:schemeClr val="tx1"/>
                </a:solidFill>
              </a:rPr>
              <a:t>Hello from remote </a:t>
            </a:r>
            <a:r>
              <a:rPr lang="en-US" sz="1800" dirty="0">
                <a:solidFill>
                  <a:schemeClr val="accent3"/>
                </a:solidFill>
                <a:latin typeface="Tomorrow SemiBold"/>
                <a:sym typeface="Arial"/>
              </a:rPr>
              <a:t>&gt;&gt;&gt;&gt;&gt;&gt;&gt;</a:t>
            </a:r>
            <a:r>
              <a:rPr lang="en-US" sz="1400" dirty="0">
                <a:solidFill>
                  <a:schemeClr val="accent3"/>
                </a:solidFill>
                <a:latin typeface="Tomorrow SemiBold"/>
                <a:sym typeface="Arial"/>
              </a:rPr>
              <a:t> </a:t>
            </a:r>
            <a:r>
              <a:rPr lang="en-US" sz="1500" dirty="0">
                <a:solidFill>
                  <a:schemeClr val="accent3"/>
                </a:solidFill>
                <a:latin typeface="Tomorrow SemiBold"/>
                <a:sym typeface="Arial"/>
              </a:rPr>
              <a:t>3481fb2d429347f009646b1456375e6685c1a36e</a:t>
            </a:r>
          </a:p>
        </p:txBody>
      </p:sp>
      <p:sp>
        <p:nvSpPr>
          <p:cNvPr id="19" name="Google Shape;744;p43">
            <a:extLst>
              <a:ext uri="{FF2B5EF4-FFF2-40B4-BE49-F238E27FC236}">
                <a16:creationId xmlns:a16="http://schemas.microsoft.com/office/drawing/2014/main" id="{65ADE59D-A168-9CC2-F143-740504EEDD18}"/>
              </a:ext>
            </a:extLst>
          </p:cNvPr>
          <p:cNvSpPr txBox="1">
            <a:spLocks noGrp="1"/>
          </p:cNvSpPr>
          <p:nvPr>
            <p:ph type="title"/>
          </p:nvPr>
        </p:nvSpPr>
        <p:spPr>
          <a:xfrm>
            <a:off x="2267393" y="700886"/>
            <a:ext cx="4609214" cy="841800"/>
          </a:xfrm>
          <a:prstGeom prst="rect">
            <a:avLst/>
          </a:prstGeom>
        </p:spPr>
        <p:txBody>
          <a:bodyPr spcFirstLastPara="1" wrap="square" lIns="91425" tIns="91425" rIns="91425" bIns="91425" anchor="ctr" anchorCtr="0">
            <a:noAutofit/>
          </a:bodyPr>
          <a:lstStyle/>
          <a:p>
            <a:pPr>
              <a:buSzPts val="3600"/>
            </a:pPr>
            <a:r>
              <a:rPr lang="en-US" sz="3000" dirty="0">
                <a:solidFill>
                  <a:schemeClr val="lt2"/>
                </a:solidFill>
                <a:latin typeface="Tomorrow SemiBold"/>
                <a:sym typeface="Arial"/>
              </a:rPr>
              <a:t>File With Conflicts</a:t>
            </a:r>
          </a:p>
        </p:txBody>
      </p:sp>
      <p:grpSp>
        <p:nvGrpSpPr>
          <p:cNvPr id="41" name="Google Shape;679;p42">
            <a:extLst>
              <a:ext uri="{FF2B5EF4-FFF2-40B4-BE49-F238E27FC236}">
                <a16:creationId xmlns:a16="http://schemas.microsoft.com/office/drawing/2014/main" id="{5DECBAE0-EAF2-BE4F-3480-C584857C3FCE}"/>
              </a:ext>
            </a:extLst>
          </p:cNvPr>
          <p:cNvGrpSpPr/>
          <p:nvPr/>
        </p:nvGrpSpPr>
        <p:grpSpPr>
          <a:xfrm>
            <a:off x="3652742" y="1734693"/>
            <a:ext cx="4729539" cy="2687046"/>
            <a:chOff x="1305724" y="1413125"/>
            <a:chExt cx="4083300" cy="2960550"/>
          </a:xfrm>
        </p:grpSpPr>
        <p:sp>
          <p:nvSpPr>
            <p:cNvPr id="42" name="Google Shape;680;p42">
              <a:extLst>
                <a:ext uri="{FF2B5EF4-FFF2-40B4-BE49-F238E27FC236}">
                  <a16:creationId xmlns:a16="http://schemas.microsoft.com/office/drawing/2014/main" id="{3BBFF614-69DB-1A4B-8F6B-BD3CDA31DAB9}"/>
                </a:ext>
              </a:extLst>
            </p:cNvPr>
            <p:cNvSpPr/>
            <p:nvPr/>
          </p:nvSpPr>
          <p:spPr>
            <a:xfrm>
              <a:off x="1305724" y="1413125"/>
              <a:ext cx="4083300" cy="296055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682;p42">
              <a:extLst>
                <a:ext uri="{FF2B5EF4-FFF2-40B4-BE49-F238E27FC236}">
                  <a16:creationId xmlns:a16="http://schemas.microsoft.com/office/drawing/2014/main" id="{CB002F6D-1BB3-D6D9-6CCF-3F2D9C52E92C}"/>
                </a:ext>
              </a:extLst>
            </p:cNvPr>
            <p:cNvCxnSpPr/>
            <p:nvPr/>
          </p:nvCxnSpPr>
          <p:spPr>
            <a:xfrm>
              <a:off x="1305724" y="2003407"/>
              <a:ext cx="4083300" cy="0"/>
            </a:xfrm>
            <a:prstGeom prst="straightConnector1">
              <a:avLst/>
            </a:prstGeom>
            <a:noFill/>
            <a:ln w="19050" cap="flat" cmpd="sng">
              <a:solidFill>
                <a:schemeClr val="dk1"/>
              </a:solidFill>
              <a:prstDash val="solid"/>
              <a:round/>
              <a:headEnd type="none" w="med" len="med"/>
              <a:tailEnd type="none" w="med" len="med"/>
            </a:ln>
          </p:spPr>
        </p:cxnSp>
      </p:grpSp>
      <p:sp>
        <p:nvSpPr>
          <p:cNvPr id="45" name="Google Shape;684;p42">
            <a:extLst>
              <a:ext uri="{FF2B5EF4-FFF2-40B4-BE49-F238E27FC236}">
                <a16:creationId xmlns:a16="http://schemas.microsoft.com/office/drawing/2014/main" id="{41F337E3-B258-F9B2-30BD-E41B0F353A8E}"/>
              </a:ext>
            </a:extLst>
          </p:cNvPr>
          <p:cNvSpPr txBox="1">
            <a:spLocks/>
          </p:cNvSpPr>
          <p:nvPr/>
        </p:nvSpPr>
        <p:spPr>
          <a:xfrm>
            <a:off x="3652740" y="1794323"/>
            <a:ext cx="4693393" cy="443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241300" indent="-215900">
              <a:buFont typeface="Voces"/>
              <a:buChar char="●"/>
            </a:pPr>
            <a:r>
              <a:rPr lang="en-US" dirty="0"/>
              <a:t>Any </a:t>
            </a:r>
            <a:r>
              <a:rPr lang="en-US" dirty="0">
                <a:solidFill>
                  <a:schemeClr val="bg2"/>
                </a:solidFill>
                <a:latin typeface="Tomorrow SemiBold" panose="020B0604020202020204" charset="0"/>
              </a:rPr>
              <a:t>&gt;&gt;&gt;&gt;, =====, &lt;&lt;&lt;&lt;&lt; </a:t>
            </a:r>
            <a:r>
              <a:rPr lang="en-US" dirty="0"/>
              <a:t>denote parts of the conflict.</a:t>
            </a:r>
          </a:p>
          <a:p>
            <a:pPr marL="25400" indent="0">
              <a:buNone/>
            </a:pPr>
            <a:endParaRPr lang="en-US" dirty="0"/>
          </a:p>
          <a:p>
            <a:pPr marL="25400" indent="0">
              <a:buNone/>
            </a:pPr>
            <a:endParaRPr lang="en-US" dirty="0"/>
          </a:p>
          <a:p>
            <a:pPr marL="25400" indent="0">
              <a:buNone/>
            </a:pPr>
            <a:endParaRPr lang="en-US" dirty="0"/>
          </a:p>
          <a:p>
            <a:pPr marL="241300" indent="-215900">
              <a:buFont typeface="Voces"/>
              <a:buChar char="●"/>
            </a:pPr>
            <a:endParaRPr lang="en-US" dirty="0"/>
          </a:p>
        </p:txBody>
      </p:sp>
      <p:cxnSp>
        <p:nvCxnSpPr>
          <p:cNvPr id="59" name="Google Shape;682;p42">
            <a:extLst>
              <a:ext uri="{FF2B5EF4-FFF2-40B4-BE49-F238E27FC236}">
                <a16:creationId xmlns:a16="http://schemas.microsoft.com/office/drawing/2014/main" id="{51742B24-53F6-7447-B1DF-099A303D8F48}"/>
              </a:ext>
            </a:extLst>
          </p:cNvPr>
          <p:cNvCxnSpPr>
            <a:cxnSpLocks/>
          </p:cNvCxnSpPr>
          <p:nvPr/>
        </p:nvCxnSpPr>
        <p:spPr>
          <a:xfrm>
            <a:off x="3652740" y="3160019"/>
            <a:ext cx="4729539" cy="0"/>
          </a:xfrm>
          <a:prstGeom prst="straightConnector1">
            <a:avLst/>
          </a:prstGeom>
          <a:noFill/>
          <a:ln w="19050" cap="flat" cmpd="sng">
            <a:solidFill>
              <a:schemeClr val="dk1"/>
            </a:solidFill>
            <a:prstDash val="solid"/>
            <a:round/>
            <a:headEnd type="none" w="med" len="med"/>
            <a:tailEnd type="none" w="med" len="med"/>
          </a:ln>
        </p:spPr>
      </p:cxnSp>
      <p:cxnSp>
        <p:nvCxnSpPr>
          <p:cNvPr id="60" name="Google Shape;682;p42">
            <a:extLst>
              <a:ext uri="{FF2B5EF4-FFF2-40B4-BE49-F238E27FC236}">
                <a16:creationId xmlns:a16="http://schemas.microsoft.com/office/drawing/2014/main" id="{9A9D8D71-8B40-616A-4B37-0736612154FE}"/>
              </a:ext>
            </a:extLst>
          </p:cNvPr>
          <p:cNvCxnSpPr>
            <a:cxnSpLocks/>
          </p:cNvCxnSpPr>
          <p:nvPr/>
        </p:nvCxnSpPr>
        <p:spPr>
          <a:xfrm>
            <a:off x="3652740" y="3663294"/>
            <a:ext cx="4729539" cy="0"/>
          </a:xfrm>
          <a:prstGeom prst="straightConnector1">
            <a:avLst/>
          </a:prstGeom>
          <a:noFill/>
          <a:ln w="19050" cap="flat" cmpd="sng">
            <a:solidFill>
              <a:schemeClr val="dk1"/>
            </a:solidFill>
            <a:prstDash val="solid"/>
            <a:round/>
            <a:headEnd type="none" w="med" len="med"/>
            <a:tailEnd type="none" w="med" len="med"/>
          </a:ln>
        </p:spPr>
      </p:cxnSp>
      <p:sp>
        <p:nvSpPr>
          <p:cNvPr id="1221" name="Google Shape;684;p42">
            <a:extLst>
              <a:ext uri="{FF2B5EF4-FFF2-40B4-BE49-F238E27FC236}">
                <a16:creationId xmlns:a16="http://schemas.microsoft.com/office/drawing/2014/main" id="{2F0B707B-E627-F304-346E-D227039957A3}"/>
              </a:ext>
            </a:extLst>
          </p:cNvPr>
          <p:cNvSpPr txBox="1">
            <a:spLocks/>
          </p:cNvSpPr>
          <p:nvPr/>
        </p:nvSpPr>
        <p:spPr>
          <a:xfrm>
            <a:off x="3652740" y="2310562"/>
            <a:ext cx="4711465" cy="783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241300" indent="-215900">
              <a:buClr>
                <a:schemeClr val="dk2"/>
              </a:buClr>
              <a:buSzPts val="1400"/>
              <a:buFont typeface="Voces"/>
              <a:buChar char="●"/>
            </a:pPr>
            <a:r>
              <a:rPr lang="en-US" dirty="0">
                <a:solidFill>
                  <a:schemeClr val="bg2"/>
                </a:solidFill>
                <a:latin typeface="Tomorrow SemiBold" panose="020B0604020202020204" charset="0"/>
                <a:sym typeface="Tomorrow"/>
              </a:rPr>
              <a:t>&lt;&lt;&lt;&lt;&lt;&lt;&lt; HEAD</a:t>
            </a:r>
          </a:p>
          <a:p>
            <a:pPr marL="241300" indent="-215900">
              <a:buClr>
                <a:schemeClr val="dk2"/>
              </a:buClr>
              <a:buSzPts val="1400"/>
              <a:buFont typeface="Voces"/>
              <a:buChar char="●"/>
            </a:pPr>
            <a:r>
              <a:rPr lang="en-US" dirty="0">
                <a:solidFill>
                  <a:schemeClr val="dk1"/>
                </a:solidFill>
                <a:latin typeface="Tomorrow"/>
                <a:sym typeface="Tomorrow"/>
              </a:rPr>
              <a:t>This states that HEAD’s conflicted change starts here and continues until the</a:t>
            </a:r>
            <a:r>
              <a:rPr lang="en-US" dirty="0">
                <a:solidFill>
                  <a:schemeClr val="bg2"/>
                </a:solidFill>
                <a:latin typeface="Tomorrow"/>
                <a:sym typeface="Tomorrow"/>
              </a:rPr>
              <a:t> </a:t>
            </a:r>
            <a:r>
              <a:rPr lang="en-US" dirty="0">
                <a:solidFill>
                  <a:schemeClr val="bg2"/>
                </a:solidFill>
                <a:latin typeface="Tomorrow SemiBold" panose="020B0604020202020204" charset="0"/>
                <a:sym typeface="Tomorrow"/>
              </a:rPr>
              <a:t>=====</a:t>
            </a:r>
            <a:r>
              <a:rPr lang="en-US" dirty="0">
                <a:solidFill>
                  <a:schemeClr val="bg2"/>
                </a:solidFill>
                <a:latin typeface="Tomorrow"/>
                <a:sym typeface="Tomorrow"/>
              </a:rPr>
              <a:t> </a:t>
            </a:r>
            <a:r>
              <a:rPr lang="en-US" dirty="0">
                <a:solidFill>
                  <a:schemeClr val="dk1"/>
                </a:solidFill>
                <a:latin typeface="Tomorrow"/>
                <a:sym typeface="Tomorrow"/>
              </a:rPr>
              <a:t>line.</a:t>
            </a:r>
            <a:endParaRPr lang="en-US" dirty="0"/>
          </a:p>
          <a:p>
            <a:pPr marL="25400" indent="0">
              <a:buNone/>
            </a:pPr>
            <a:endParaRPr lang="en-US" dirty="0"/>
          </a:p>
          <a:p>
            <a:pPr marL="25400" indent="0">
              <a:buNone/>
            </a:pPr>
            <a:endParaRPr lang="en-US" dirty="0"/>
          </a:p>
        </p:txBody>
      </p:sp>
      <p:sp>
        <p:nvSpPr>
          <p:cNvPr id="1222" name="Google Shape;684;p42">
            <a:extLst>
              <a:ext uri="{FF2B5EF4-FFF2-40B4-BE49-F238E27FC236}">
                <a16:creationId xmlns:a16="http://schemas.microsoft.com/office/drawing/2014/main" id="{7269F7B9-6D0A-9E63-B124-F869C95C7C72}"/>
              </a:ext>
            </a:extLst>
          </p:cNvPr>
          <p:cNvSpPr txBox="1">
            <a:spLocks/>
          </p:cNvSpPr>
          <p:nvPr/>
        </p:nvSpPr>
        <p:spPr>
          <a:xfrm>
            <a:off x="3652740" y="3189710"/>
            <a:ext cx="4711465" cy="4438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241300" indent="-215900">
              <a:buFont typeface="Voces"/>
              <a:buChar char="●"/>
            </a:pPr>
            <a:r>
              <a:rPr lang="en-US" dirty="0">
                <a:solidFill>
                  <a:schemeClr val="bg2"/>
                </a:solidFill>
                <a:latin typeface="Tomorrow SemiBold" panose="020B0604020202020204" charset="0"/>
              </a:rPr>
              <a:t>====</a:t>
            </a:r>
            <a:r>
              <a:rPr lang="en-US" dirty="0"/>
              <a:t> denotes the separation of the two merges.</a:t>
            </a:r>
          </a:p>
          <a:p>
            <a:pPr marL="25400" indent="0">
              <a:buNone/>
            </a:pPr>
            <a:r>
              <a:rPr lang="en-US" dirty="0"/>
              <a:t>.</a:t>
            </a:r>
          </a:p>
          <a:p>
            <a:pPr marL="25400" indent="0">
              <a:buNone/>
            </a:pPr>
            <a:endParaRPr lang="en-US" dirty="0"/>
          </a:p>
          <a:p>
            <a:pPr marL="25400" indent="0">
              <a:buNone/>
            </a:pPr>
            <a:endParaRPr lang="en-US" dirty="0"/>
          </a:p>
          <a:p>
            <a:pPr marL="25400" indent="0">
              <a:buNone/>
            </a:pPr>
            <a:endParaRPr lang="en-US" dirty="0"/>
          </a:p>
          <a:p>
            <a:pPr marL="241300" indent="-215900">
              <a:buFont typeface="Voces"/>
              <a:buChar char="●"/>
            </a:pPr>
            <a:endParaRPr lang="en-US" dirty="0"/>
          </a:p>
        </p:txBody>
      </p:sp>
      <p:sp>
        <p:nvSpPr>
          <p:cNvPr id="1223" name="Google Shape;684;p42">
            <a:extLst>
              <a:ext uri="{FF2B5EF4-FFF2-40B4-BE49-F238E27FC236}">
                <a16:creationId xmlns:a16="http://schemas.microsoft.com/office/drawing/2014/main" id="{3BAD256E-B890-532C-7DF0-4832979B359E}"/>
              </a:ext>
            </a:extLst>
          </p:cNvPr>
          <p:cNvSpPr txBox="1">
            <a:spLocks/>
          </p:cNvSpPr>
          <p:nvPr/>
        </p:nvSpPr>
        <p:spPr>
          <a:xfrm>
            <a:off x="3652741" y="3693052"/>
            <a:ext cx="4711464" cy="7286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241300" indent="-215900">
              <a:buClr>
                <a:schemeClr val="dk2"/>
              </a:buClr>
              <a:buSzPts val="1400"/>
              <a:buFont typeface="Voces"/>
              <a:buChar char="●"/>
            </a:pPr>
            <a:r>
              <a:rPr lang="en-US" dirty="0">
                <a:solidFill>
                  <a:schemeClr val="dk1"/>
                </a:solidFill>
                <a:latin typeface="Tomorrow"/>
              </a:rPr>
              <a:t>The end of the merge conflict is denoted </a:t>
            </a:r>
            <a:r>
              <a:rPr lang="en-US" dirty="0">
                <a:solidFill>
                  <a:schemeClr val="bg2"/>
                </a:solidFill>
                <a:latin typeface="Tomorrow SemiBold" panose="020B0604020202020204" charset="0"/>
              </a:rPr>
              <a:t>with &gt;&gt;&gt;&gt; and the SHA</a:t>
            </a:r>
            <a:r>
              <a:rPr lang="en-US" dirty="0">
                <a:solidFill>
                  <a:schemeClr val="bg2"/>
                </a:solidFill>
                <a:latin typeface="Tomorrow"/>
              </a:rPr>
              <a:t> </a:t>
            </a:r>
            <a:r>
              <a:rPr lang="en-US" dirty="0">
                <a:solidFill>
                  <a:schemeClr val="dk1"/>
                </a:solidFill>
                <a:latin typeface="Tomorrow"/>
              </a:rPr>
              <a:t>of the incoming conflicted change.</a:t>
            </a:r>
          </a:p>
        </p:txBody>
      </p:sp>
    </p:spTree>
    <p:extLst>
      <p:ext uri="{BB962C8B-B14F-4D97-AF65-F5344CB8AC3E}">
        <p14:creationId xmlns:p14="http://schemas.microsoft.com/office/powerpoint/2010/main" val="247788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4"/>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 CH6: REMOTE )</a:t>
            </a:r>
          </a:p>
        </p:txBody>
      </p:sp>
      <p:sp>
        <p:nvSpPr>
          <p:cNvPr id="772" name="Google Shape;772;p44"/>
          <p:cNvSpPr txBox="1">
            <a:spLocks noGrp="1"/>
          </p:cNvSpPr>
          <p:nvPr>
            <p:ph type="title"/>
          </p:nvPr>
        </p:nvSpPr>
        <p:spPr>
          <a:xfrm>
            <a:off x="858221" y="644106"/>
            <a:ext cx="3847967"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solidFill>
                  <a:schemeClr val="bg2"/>
                </a:solidFill>
              </a:rPr>
              <a:t>To Resolve Merge Conflicts:</a:t>
            </a:r>
            <a:endParaRPr sz="2800" dirty="0">
              <a:solidFill>
                <a:schemeClr val="bg2"/>
              </a:solidFill>
            </a:endParaRPr>
          </a:p>
        </p:txBody>
      </p:sp>
      <p:cxnSp>
        <p:nvCxnSpPr>
          <p:cNvPr id="779" name="Google Shape;779;p44"/>
          <p:cNvCxnSpPr>
            <a:cxnSpLocks/>
            <a:endCxn id="780" idx="3"/>
          </p:cNvCxnSpPr>
          <p:nvPr/>
        </p:nvCxnSpPr>
        <p:spPr>
          <a:xfrm>
            <a:off x="1031358" y="1329070"/>
            <a:ext cx="3350113" cy="336889"/>
          </a:xfrm>
          <a:prstGeom prst="bentConnector2">
            <a:avLst/>
          </a:prstGeom>
          <a:noFill/>
          <a:ln w="19050" cap="flat" cmpd="sng">
            <a:solidFill>
              <a:schemeClr val="dk1"/>
            </a:solidFill>
            <a:prstDash val="solid"/>
            <a:round/>
            <a:headEnd type="none" w="med" len="med"/>
            <a:tailEnd type="none" w="med" len="med"/>
          </a:ln>
        </p:spPr>
      </p:cxnSp>
      <p:sp>
        <p:nvSpPr>
          <p:cNvPr id="781" name="Google Shape;781;p44"/>
          <p:cNvSpPr/>
          <p:nvPr/>
        </p:nvSpPr>
        <p:spPr>
          <a:xfrm>
            <a:off x="4056721" y="2438267"/>
            <a:ext cx="649480" cy="418385"/>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a:buFont typeface="Arial"/>
              <a:buNone/>
            </a:pPr>
            <a:r>
              <a:rPr lang="en" sz="3000" dirty="0">
                <a:solidFill>
                  <a:schemeClr val="accent3"/>
                </a:solidFill>
                <a:latin typeface="Jockey One"/>
                <a:sym typeface="Jockey One"/>
              </a:rPr>
              <a:t>02</a:t>
            </a:r>
            <a:endParaRPr sz="3000" dirty="0">
              <a:solidFill>
                <a:schemeClr val="accent3"/>
              </a:solidFill>
              <a:latin typeface="Jockey One"/>
            </a:endParaRPr>
          </a:p>
        </p:txBody>
      </p:sp>
      <p:cxnSp>
        <p:nvCxnSpPr>
          <p:cNvPr id="782" name="Google Shape;782;p44"/>
          <p:cNvCxnSpPr>
            <a:cxnSpLocks/>
            <a:endCxn id="39" idx="3"/>
          </p:cNvCxnSpPr>
          <p:nvPr/>
        </p:nvCxnSpPr>
        <p:spPr>
          <a:xfrm flipH="1">
            <a:off x="4381455" y="3639884"/>
            <a:ext cx="15" cy="294513"/>
          </a:xfrm>
          <a:prstGeom prst="straightConnector1">
            <a:avLst/>
          </a:prstGeom>
          <a:noFill/>
          <a:ln w="19050" cap="flat" cmpd="sng">
            <a:solidFill>
              <a:schemeClr val="dk1"/>
            </a:solidFill>
            <a:prstDash val="solid"/>
            <a:round/>
            <a:headEnd type="none" w="med" len="med"/>
            <a:tailEnd type="none" w="med" len="med"/>
          </a:ln>
        </p:spPr>
      </p:cxnSp>
      <p:sp>
        <p:nvSpPr>
          <p:cNvPr id="783" name="Google Shape;783;p44"/>
          <p:cNvSpPr/>
          <p:nvPr/>
        </p:nvSpPr>
        <p:spPr>
          <a:xfrm>
            <a:off x="4056721" y="3210576"/>
            <a:ext cx="649468" cy="418385"/>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3"/>
                </a:solidFill>
                <a:latin typeface="Jockey One"/>
                <a:ea typeface="Jockey One"/>
                <a:cs typeface="Jockey One"/>
                <a:sym typeface="Jockey One"/>
              </a:rPr>
              <a:t>03</a:t>
            </a:r>
            <a:endParaRPr dirty="0">
              <a:solidFill>
                <a:schemeClr val="accent3"/>
              </a:solidFill>
            </a:endParaRPr>
          </a:p>
        </p:txBody>
      </p:sp>
      <p:sp>
        <p:nvSpPr>
          <p:cNvPr id="780" name="Google Shape;780;p44"/>
          <p:cNvSpPr/>
          <p:nvPr/>
        </p:nvSpPr>
        <p:spPr>
          <a:xfrm>
            <a:off x="4056722" y="1665959"/>
            <a:ext cx="649497" cy="418384"/>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accent3"/>
                </a:solidFill>
                <a:latin typeface="Jockey One"/>
                <a:ea typeface="Jockey One"/>
                <a:cs typeface="Jockey One"/>
                <a:sym typeface="Jockey One"/>
              </a:rPr>
              <a:t>01</a:t>
            </a:r>
            <a:endParaRPr dirty="0">
              <a:solidFill>
                <a:schemeClr val="accent3"/>
              </a:solidFill>
            </a:endParaRPr>
          </a:p>
        </p:txBody>
      </p:sp>
      <p:cxnSp>
        <p:nvCxnSpPr>
          <p:cNvPr id="30" name="Google Shape;782;p44">
            <a:extLst>
              <a:ext uri="{FF2B5EF4-FFF2-40B4-BE49-F238E27FC236}">
                <a16:creationId xmlns:a16="http://schemas.microsoft.com/office/drawing/2014/main" id="{2BCF9CFD-335C-AB90-A64B-1B09DF005118}"/>
              </a:ext>
            </a:extLst>
          </p:cNvPr>
          <p:cNvCxnSpPr>
            <a:cxnSpLocks/>
            <a:endCxn id="783" idx="3"/>
          </p:cNvCxnSpPr>
          <p:nvPr/>
        </p:nvCxnSpPr>
        <p:spPr>
          <a:xfrm flipH="1">
            <a:off x="4381455" y="2863573"/>
            <a:ext cx="3" cy="347003"/>
          </a:xfrm>
          <a:prstGeom prst="straightConnector1">
            <a:avLst/>
          </a:prstGeom>
          <a:noFill/>
          <a:ln w="19050" cap="flat" cmpd="sng">
            <a:solidFill>
              <a:schemeClr val="dk1"/>
            </a:solidFill>
            <a:prstDash val="solid"/>
            <a:round/>
            <a:headEnd type="none" w="med" len="med"/>
            <a:tailEnd type="none" w="med" len="med"/>
          </a:ln>
        </p:spPr>
      </p:cxnSp>
      <p:sp>
        <p:nvSpPr>
          <p:cNvPr id="39" name="Google Shape;783;p44">
            <a:extLst>
              <a:ext uri="{FF2B5EF4-FFF2-40B4-BE49-F238E27FC236}">
                <a16:creationId xmlns:a16="http://schemas.microsoft.com/office/drawing/2014/main" id="{204332F9-4C27-153E-589F-9121CF22ACA8}"/>
              </a:ext>
            </a:extLst>
          </p:cNvPr>
          <p:cNvSpPr/>
          <p:nvPr/>
        </p:nvSpPr>
        <p:spPr>
          <a:xfrm>
            <a:off x="4056721" y="3934397"/>
            <a:ext cx="649468" cy="400079"/>
          </a:xfrm>
          <a:prstGeom prst="snip2DiagRect">
            <a:avLst>
              <a:gd name="adj1" fmla="val 0"/>
              <a:gd name="adj2"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 sz="3000" dirty="0">
                <a:solidFill>
                  <a:schemeClr val="accent3"/>
                </a:solidFill>
                <a:latin typeface="Jockey One"/>
                <a:sym typeface="Jockey One"/>
              </a:rPr>
              <a:t>04</a:t>
            </a:r>
            <a:endParaRPr sz="3000" dirty="0">
              <a:solidFill>
                <a:schemeClr val="accent3"/>
              </a:solidFill>
              <a:latin typeface="Jockey One"/>
            </a:endParaRPr>
          </a:p>
        </p:txBody>
      </p:sp>
      <p:cxnSp>
        <p:nvCxnSpPr>
          <p:cNvPr id="46" name="Google Shape;782;p44">
            <a:extLst>
              <a:ext uri="{FF2B5EF4-FFF2-40B4-BE49-F238E27FC236}">
                <a16:creationId xmlns:a16="http://schemas.microsoft.com/office/drawing/2014/main" id="{4FBE2629-D2CF-2952-237B-1C2CD5E9D931}"/>
              </a:ext>
            </a:extLst>
          </p:cNvPr>
          <p:cNvCxnSpPr>
            <a:cxnSpLocks/>
          </p:cNvCxnSpPr>
          <p:nvPr/>
        </p:nvCxnSpPr>
        <p:spPr>
          <a:xfrm flipH="1">
            <a:off x="4381455" y="2109164"/>
            <a:ext cx="3" cy="314400"/>
          </a:xfrm>
          <a:prstGeom prst="straightConnector1">
            <a:avLst/>
          </a:prstGeom>
          <a:noFill/>
          <a:ln w="19050" cap="flat" cmpd="sng">
            <a:solidFill>
              <a:schemeClr val="dk1"/>
            </a:solidFill>
            <a:prstDash val="solid"/>
            <a:round/>
            <a:headEnd type="none" w="med" len="med"/>
            <a:tailEnd type="none" w="med" len="med"/>
          </a:ln>
        </p:spPr>
      </p:cxnSp>
      <p:sp>
        <p:nvSpPr>
          <p:cNvPr id="52" name="Google Shape;744;p43">
            <a:extLst>
              <a:ext uri="{FF2B5EF4-FFF2-40B4-BE49-F238E27FC236}">
                <a16:creationId xmlns:a16="http://schemas.microsoft.com/office/drawing/2014/main" id="{92EF39A2-957E-41C7-3ACC-F432B18CF927}"/>
              </a:ext>
            </a:extLst>
          </p:cNvPr>
          <p:cNvSpPr txBox="1">
            <a:spLocks/>
          </p:cNvSpPr>
          <p:nvPr/>
        </p:nvSpPr>
        <p:spPr>
          <a:xfrm>
            <a:off x="1103203" y="1477375"/>
            <a:ext cx="2628770" cy="27509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9pPr>
          </a:lstStyle>
          <a:p>
            <a:pPr algn="just">
              <a:buSzPts val="3600"/>
            </a:pPr>
            <a:r>
              <a:rPr lang="en-US" sz="2300" dirty="0">
                <a:solidFill>
                  <a:schemeClr val="lt2"/>
                </a:solidFill>
                <a:latin typeface="Tomorrow SemiBold"/>
                <a:sym typeface="Tomorrow SemiBold"/>
              </a:rPr>
              <a:t>You just need to remove the lines starting with  </a:t>
            </a:r>
            <a:r>
              <a:rPr lang="en-US" sz="2400" dirty="0">
                <a:solidFill>
                  <a:schemeClr val="tx1"/>
                </a:solidFill>
                <a:latin typeface="Tomorrow SemiBold"/>
                <a:sym typeface="Tomorrow SemiBold"/>
              </a:rPr>
              <a:t>&gt;&gt;&gt;&gt;&gt;&gt;</a:t>
            </a:r>
          </a:p>
          <a:p>
            <a:pPr algn="just">
              <a:buSzPts val="3600"/>
            </a:pPr>
            <a:r>
              <a:rPr lang="en-US" sz="2300" dirty="0">
                <a:solidFill>
                  <a:schemeClr val="lt2"/>
                </a:solidFill>
                <a:latin typeface="Tomorrow SemiBold"/>
                <a:sym typeface="Tomorrow SemiBold"/>
              </a:rPr>
              <a:t>And   </a:t>
            </a:r>
            <a:r>
              <a:rPr lang="en-US" sz="2400" dirty="0">
                <a:solidFill>
                  <a:schemeClr val="tx1"/>
                </a:solidFill>
                <a:latin typeface="Tomorrow SemiBold"/>
                <a:sym typeface="Tomorrow SemiBold"/>
              </a:rPr>
              <a:t>======</a:t>
            </a:r>
            <a:r>
              <a:rPr lang="en-US" sz="2400" dirty="0">
                <a:solidFill>
                  <a:schemeClr val="accent3"/>
                </a:solidFill>
                <a:latin typeface="Tomorrow SemiBold"/>
                <a:sym typeface="Tomorrow SemiBold"/>
              </a:rPr>
              <a:t> </a:t>
            </a:r>
          </a:p>
          <a:p>
            <a:pPr algn="just">
              <a:buSzPts val="3600"/>
            </a:pPr>
            <a:r>
              <a:rPr lang="en-US" sz="2300" dirty="0">
                <a:solidFill>
                  <a:schemeClr val="lt2"/>
                </a:solidFill>
                <a:latin typeface="Tomorrow SemiBold"/>
                <a:sym typeface="Tomorrow SemiBold"/>
              </a:rPr>
              <a:t>And either:</a:t>
            </a:r>
          </a:p>
        </p:txBody>
      </p:sp>
      <p:sp>
        <p:nvSpPr>
          <p:cNvPr id="54" name="Google Shape;744;p43">
            <a:extLst>
              <a:ext uri="{FF2B5EF4-FFF2-40B4-BE49-F238E27FC236}">
                <a16:creationId xmlns:a16="http://schemas.microsoft.com/office/drawing/2014/main" id="{B618ADFC-70A0-0457-4484-CDB4E403EC43}"/>
              </a:ext>
            </a:extLst>
          </p:cNvPr>
          <p:cNvSpPr txBox="1">
            <a:spLocks/>
          </p:cNvSpPr>
          <p:nvPr/>
        </p:nvSpPr>
        <p:spPr>
          <a:xfrm>
            <a:off x="5030936" y="1710543"/>
            <a:ext cx="3453813"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9pPr>
          </a:lstStyle>
          <a:p>
            <a:r>
              <a:rPr lang="en-US" sz="2300" dirty="0">
                <a:solidFill>
                  <a:schemeClr val="tx1"/>
                </a:solidFill>
              </a:rPr>
              <a:t>Accept local (current) changes</a:t>
            </a:r>
            <a:endParaRPr lang="en-US" dirty="0">
              <a:solidFill>
                <a:schemeClr val="tx1"/>
              </a:solidFill>
            </a:endParaRPr>
          </a:p>
        </p:txBody>
      </p:sp>
      <p:sp>
        <p:nvSpPr>
          <p:cNvPr id="55" name="Google Shape;744;p43">
            <a:extLst>
              <a:ext uri="{FF2B5EF4-FFF2-40B4-BE49-F238E27FC236}">
                <a16:creationId xmlns:a16="http://schemas.microsoft.com/office/drawing/2014/main" id="{AA119FAE-AB22-8BED-87AA-046D8626A430}"/>
              </a:ext>
            </a:extLst>
          </p:cNvPr>
          <p:cNvSpPr txBox="1">
            <a:spLocks/>
          </p:cNvSpPr>
          <p:nvPr/>
        </p:nvSpPr>
        <p:spPr>
          <a:xfrm>
            <a:off x="5030968" y="2460559"/>
            <a:ext cx="3453813"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9pPr>
          </a:lstStyle>
          <a:p>
            <a:r>
              <a:rPr lang="en-US" sz="2300" dirty="0">
                <a:solidFill>
                  <a:schemeClr val="tx1"/>
                </a:solidFill>
              </a:rPr>
              <a:t>Accept remote changes</a:t>
            </a:r>
            <a:endParaRPr lang="en-US" dirty="0">
              <a:solidFill>
                <a:schemeClr val="tx1"/>
              </a:solidFill>
            </a:endParaRPr>
          </a:p>
        </p:txBody>
      </p:sp>
      <p:sp>
        <p:nvSpPr>
          <p:cNvPr id="56" name="Google Shape;744;p43">
            <a:extLst>
              <a:ext uri="{FF2B5EF4-FFF2-40B4-BE49-F238E27FC236}">
                <a16:creationId xmlns:a16="http://schemas.microsoft.com/office/drawing/2014/main" id="{34505DC7-EF15-4B55-FC76-10EF0C0DC7D8}"/>
              </a:ext>
            </a:extLst>
          </p:cNvPr>
          <p:cNvSpPr txBox="1">
            <a:spLocks/>
          </p:cNvSpPr>
          <p:nvPr/>
        </p:nvSpPr>
        <p:spPr>
          <a:xfrm>
            <a:off x="5030968" y="3232868"/>
            <a:ext cx="3453813" cy="37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9pPr>
          </a:lstStyle>
          <a:p>
            <a:r>
              <a:rPr lang="en-US" sz="2300" dirty="0">
                <a:solidFill>
                  <a:schemeClr val="tx1"/>
                </a:solidFill>
              </a:rPr>
              <a:t>Combine both</a:t>
            </a:r>
            <a:endParaRPr lang="en-US" dirty="0">
              <a:solidFill>
                <a:schemeClr val="tx1"/>
              </a:solidFill>
            </a:endParaRPr>
          </a:p>
        </p:txBody>
      </p:sp>
      <p:sp>
        <p:nvSpPr>
          <p:cNvPr id="57" name="Google Shape;744;p43">
            <a:extLst>
              <a:ext uri="{FF2B5EF4-FFF2-40B4-BE49-F238E27FC236}">
                <a16:creationId xmlns:a16="http://schemas.microsoft.com/office/drawing/2014/main" id="{D1C1890F-BFC3-58DB-3B5C-9C1BFCEE9E12}"/>
              </a:ext>
            </a:extLst>
          </p:cNvPr>
          <p:cNvSpPr txBox="1">
            <a:spLocks/>
          </p:cNvSpPr>
          <p:nvPr/>
        </p:nvSpPr>
        <p:spPr>
          <a:xfrm>
            <a:off x="5030937" y="4005177"/>
            <a:ext cx="3453813" cy="5893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1pPr>
            <a:lvl2pPr marR="0" lvl="1"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2pPr>
            <a:lvl3pPr marR="0" lvl="2"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3pPr>
            <a:lvl4pPr marR="0" lvl="3"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4pPr>
            <a:lvl5pPr marR="0" lvl="4"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5pPr>
            <a:lvl6pPr marR="0" lvl="5"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6pPr>
            <a:lvl7pPr marR="0" lvl="6"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7pPr>
            <a:lvl8pPr marR="0" lvl="7"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8pPr>
            <a:lvl9pPr marR="0" lvl="8" algn="l" rtl="0">
              <a:lnSpc>
                <a:spcPct val="100000"/>
              </a:lnSpc>
              <a:spcBef>
                <a:spcPts val="0"/>
              </a:spcBef>
              <a:spcAft>
                <a:spcPts val="0"/>
              </a:spcAft>
              <a:buClr>
                <a:schemeClr val="dk2"/>
              </a:buClr>
              <a:buSzPts val="3500"/>
              <a:buFont typeface="Jockey One"/>
              <a:buNone/>
              <a:defRPr sz="3500" b="0" i="0" u="none" strike="noStrike" cap="none">
                <a:solidFill>
                  <a:schemeClr val="dk2"/>
                </a:solidFill>
                <a:latin typeface="Jockey One"/>
                <a:ea typeface="Jockey One"/>
                <a:cs typeface="Jockey One"/>
                <a:sym typeface="Jockey One"/>
              </a:defRPr>
            </a:lvl9pPr>
          </a:lstStyle>
          <a:p>
            <a:r>
              <a:rPr lang="en-US" sz="2300" dirty="0">
                <a:solidFill>
                  <a:schemeClr val="tx1"/>
                </a:solidFill>
              </a:rPr>
              <a:t>Add completely different changes</a:t>
            </a:r>
            <a:endParaRPr lang="en-US" dirty="0">
              <a:solidFill>
                <a:schemeClr val="tx1"/>
              </a:solidFill>
            </a:endParaRPr>
          </a:p>
        </p:txBody>
      </p:sp>
    </p:spTree>
    <p:extLst>
      <p:ext uri="{BB962C8B-B14F-4D97-AF65-F5344CB8AC3E}">
        <p14:creationId xmlns:p14="http://schemas.microsoft.com/office/powerpoint/2010/main" val="290368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cience Fiction Special Effects Designer CV by Slidesgo">
  <a:themeElements>
    <a:clrScheme name="Simple Light">
      <a:dk1>
        <a:srgbClr val="FDFDFB"/>
      </a:dk1>
      <a:lt1>
        <a:srgbClr val="F3F3F3"/>
      </a:lt1>
      <a:dk2>
        <a:srgbClr val="F8FF41"/>
      </a:dk2>
      <a:lt2>
        <a:srgbClr val="7EEEF3"/>
      </a:lt2>
      <a:accent1>
        <a:srgbClr val="2B54B6"/>
      </a:accent1>
      <a:accent2>
        <a:srgbClr val="320179"/>
      </a:accent2>
      <a:accent3>
        <a:srgbClr val="D81D94"/>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cience Fiction Special Effects Designer CV by Slidesgo">
  <a:themeElements>
    <a:clrScheme name="Simple Light">
      <a:dk1>
        <a:srgbClr val="FDFDFB"/>
      </a:dk1>
      <a:lt1>
        <a:srgbClr val="F3F3F3"/>
      </a:lt1>
      <a:dk2>
        <a:srgbClr val="F8FF41"/>
      </a:dk2>
      <a:lt2>
        <a:srgbClr val="7EEEF3"/>
      </a:lt2>
      <a:accent1>
        <a:srgbClr val="2B54B6"/>
      </a:accent1>
      <a:accent2>
        <a:srgbClr val="320179"/>
      </a:accent2>
      <a:accent3>
        <a:srgbClr val="D81D94"/>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TotalTime>
  <Words>5393</Words>
  <Application>Microsoft Office PowerPoint</Application>
  <PresentationFormat>On-screen Show (16:9)</PresentationFormat>
  <Paragraphs>881</Paragraphs>
  <Slides>122</Slides>
  <Notes>112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122</vt:i4>
      </vt:variant>
    </vt:vector>
  </HeadingPairs>
  <TitlesOfParts>
    <vt:vector size="137" baseType="lpstr">
      <vt:lpstr>Voces</vt:lpstr>
      <vt:lpstr>Jockey One</vt:lpstr>
      <vt:lpstr>Tomorrow</vt:lpstr>
      <vt:lpstr>Cambria Math</vt:lpstr>
      <vt:lpstr>29LT Bukra Bold</vt:lpstr>
      <vt:lpstr>Tomorrow Medium</vt:lpstr>
      <vt:lpstr>JetBrains Mono</vt:lpstr>
      <vt:lpstr>Tomorrow SemiBold</vt:lpstr>
      <vt:lpstr>Catamaran</vt:lpstr>
      <vt:lpstr>Arial</vt:lpstr>
      <vt:lpstr>Arial Unicode MS</vt:lpstr>
      <vt:lpstr>JetBrains Mono</vt:lpstr>
      <vt:lpstr>Times New Roman</vt:lpstr>
      <vt:lpstr>Science Fiction Special Effects Designer CV by Slidesgo</vt:lpstr>
      <vt:lpstr>Science Fiction Special Effects Designer CV by Slidesgo</vt:lpstr>
      <vt:lpstr>GIT  AND GITHUB</vt:lpstr>
      <vt:lpstr>Intro   </vt:lpstr>
      <vt:lpstr>HEAD &amp; Reflog   </vt:lpstr>
      <vt:lpstr>CH1</vt:lpstr>
      <vt:lpstr>PowerPoint Presentation</vt:lpstr>
      <vt:lpstr>PowerPoint Presentation</vt:lpstr>
      <vt:lpstr>VERSION CONTROL SYSTEM</vt:lpstr>
      <vt:lpstr>VERSION CONTROL SYSTEMS</vt:lpstr>
      <vt:lpstr>Local Version Control</vt:lpstr>
      <vt:lpstr>VERSION CONTROL SYSTEMS</vt:lpstr>
      <vt:lpstr>Centralized Version Control</vt:lpstr>
      <vt:lpstr>VERSION CONTROL SYSTEMS</vt:lpstr>
      <vt:lpstr>Distributed Version Control</vt:lpstr>
      <vt:lpstr>PowerPoint Presentation</vt:lpstr>
      <vt:lpstr>PowerPoint Presentation</vt:lpstr>
      <vt:lpstr>File’s States </vt:lpstr>
      <vt:lpstr>PowerPoint Presentation</vt:lpstr>
      <vt:lpstr>PowerPoint Presentation</vt:lpstr>
      <vt:lpstr>Let’s make it more Interactive</vt:lpstr>
      <vt:lpstr>Getting Started with Git</vt:lpstr>
      <vt:lpstr>Git Config</vt:lpstr>
      <vt:lpstr>local   </vt:lpstr>
      <vt:lpstr>PowerPoint Presentation</vt:lpstr>
      <vt:lpstr>PowerPoint Presentation</vt:lpstr>
      <vt:lpstr>PowerPoint Presentation</vt:lpstr>
      <vt:lpstr>NOTE</vt:lpstr>
      <vt:lpstr>Create a new repo</vt:lpstr>
      <vt:lpstr>Git init</vt:lpstr>
      <vt:lpstr>steps</vt:lpstr>
      <vt:lpstr>Git add</vt:lpstr>
      <vt:lpstr>Git commit</vt:lpstr>
      <vt:lpstr>Git status</vt:lpstr>
      <vt:lpstr>PowerPoint Presentation</vt:lpstr>
      <vt:lpstr>Git log</vt:lpstr>
      <vt:lpstr>--graph</vt:lpstr>
      <vt:lpstr>CH3</vt:lpstr>
      <vt:lpstr>To follow along in our jorney</vt:lpstr>
      <vt:lpstr>Does git care who you are?</vt:lpstr>
      <vt:lpstr>Outcomes Of Investigation</vt:lpstr>
      <vt:lpstr>How git stores its state in .git folder</vt:lpstr>
      <vt:lpstr>PowerPoint Presentation</vt:lpstr>
      <vt:lpstr>PowerPoint Presentation</vt:lpstr>
      <vt:lpstr>PowerPoint Presentation</vt:lpstr>
      <vt:lpstr>PowerPoint Presentation</vt:lpstr>
      <vt:lpstr>CH4</vt:lpstr>
      <vt:lpstr>Branches</vt:lpstr>
      <vt:lpstr>Mission 0</vt:lpstr>
      <vt:lpstr>Mission 0</vt:lpstr>
      <vt:lpstr>Mission 0</vt:lpstr>
      <vt:lpstr>Creating branches</vt:lpstr>
      <vt:lpstr>Mission 1</vt:lpstr>
      <vt:lpstr>Mission 1</vt:lpstr>
      <vt:lpstr>Mission 1</vt:lpstr>
      <vt:lpstr>Mission 2</vt:lpstr>
      <vt:lpstr>Mission 2</vt:lpstr>
      <vt:lpstr>Mission 2</vt:lpstr>
      <vt:lpstr>Combining Your Work:</vt:lpstr>
      <vt:lpstr>PowerPoint Presentation</vt:lpstr>
      <vt:lpstr>PowerPoint Presentation</vt:lpstr>
      <vt:lpstr>Mission 3</vt:lpstr>
      <vt:lpstr>Mission 3</vt:lpstr>
      <vt:lpstr>Mission 3</vt:lpstr>
      <vt:lpstr>Mission 4</vt:lpstr>
      <vt:lpstr>Mission 4</vt:lpstr>
      <vt:lpstr>Mission 4</vt:lpstr>
      <vt:lpstr>Mission 4</vt:lpstr>
      <vt:lpstr>Merge Outcomes:</vt:lpstr>
      <vt:lpstr>PowerPoint Presentation</vt:lpstr>
      <vt:lpstr>PowerPoint Presentation</vt:lpstr>
      <vt:lpstr>Mission 5: last mission in this chapter</vt:lpstr>
      <vt:lpstr>Mission 5</vt:lpstr>
      <vt:lpstr>Mission 5</vt:lpstr>
      <vt:lpstr>Mission 5: last mission in this chapter</vt:lpstr>
      <vt:lpstr>Merge</vt:lpstr>
      <vt:lpstr>Workflows Wars</vt:lpstr>
      <vt:lpstr>Merge Workflows (just merge)</vt:lpstr>
      <vt:lpstr>What is HEAD?</vt:lpstr>
      <vt:lpstr>HEAD</vt:lpstr>
      <vt:lpstr>Like everything, it’s stored inside .git/</vt:lpstr>
      <vt:lpstr>Great concept. What can we do with it?</vt:lpstr>
      <vt:lpstr>Git Reflog</vt:lpstr>
      <vt:lpstr>How can git reflog be a powerful feature?</vt:lpstr>
      <vt:lpstr>A. Through merging</vt:lpstr>
      <vt:lpstr>B. You could also cherry-pick!</vt:lpstr>
      <vt:lpstr>CH6</vt:lpstr>
      <vt:lpstr>PowerPoint Presentation</vt:lpstr>
      <vt:lpstr> In summary, going remote doesn’t necessarily mean using GitHub.  GitHub is used with git for online backup and collaborating with others. </vt:lpstr>
      <vt:lpstr>Git remote</vt:lpstr>
      <vt:lpstr>TODO: Create a new repo and add git-branches as its remote…</vt:lpstr>
      <vt:lpstr>Git fetch</vt:lpstr>
      <vt:lpstr>Git fetch</vt:lpstr>
      <vt:lpstr>Git pull</vt:lpstr>
      <vt:lpstr>TODO: Fetch the changes from remote repo then pull them</vt:lpstr>
      <vt:lpstr>Git push</vt:lpstr>
      <vt:lpstr>TODO: Create a new commit in local repo then push it to remote</vt:lpstr>
      <vt:lpstr>TODO: Create a new commit in both repos where both change README.md last line with: </vt:lpstr>
      <vt:lpstr>Merge Conflicts</vt:lpstr>
      <vt:lpstr>File With Conflicts</vt:lpstr>
      <vt:lpstr>To Resolve Merge Conflicts:</vt:lpstr>
      <vt:lpstr>Fancy Git Commands</vt:lpstr>
      <vt:lpstr>Amending Commits</vt:lpstr>
      <vt:lpstr>Amending (editing) Commits</vt:lpstr>
      <vt:lpstr>Try it yourself</vt:lpstr>
      <vt:lpstr>Interactive rebase</vt:lpstr>
      <vt:lpstr>How to start an interactive rebase?</vt:lpstr>
      <vt:lpstr>Try it yourself</vt:lpstr>
      <vt:lpstr>Reword, Reorder, Squash</vt:lpstr>
      <vt:lpstr>Stash</vt:lpstr>
      <vt:lpstr>Stash</vt:lpstr>
      <vt:lpstr>Stash</vt:lpstr>
      <vt:lpstr>Undo: Revert / Reset </vt:lpstr>
      <vt:lpstr>Revert</vt:lpstr>
      <vt:lpstr>reset --soft</vt:lpstr>
      <vt:lpstr>Tools &amp; More</vt:lpstr>
      <vt:lpstr>Lazygit, and more alternatives</vt:lpstr>
      <vt:lpstr>Tags &amp; releases</vt:lpstr>
      <vt:lpstr>Worktrees</vt:lpstr>
      <vt:lpstr>Workflows &amp; GitHub Actions</vt:lpstr>
      <vt:lpstr>Thanks!</vt:lpstr>
      <vt:lpstr>Quiz</vt:lpstr>
      <vt:lpstr>Quiz</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FICTION SPECIAL EFFECTS DESIGNER CV</dc:title>
  <cp:lastModifiedBy>Khalid ElGammal</cp:lastModifiedBy>
  <cp:revision>13</cp:revision>
  <dcterms:modified xsi:type="dcterms:W3CDTF">2024-04-24T07:24:20Z</dcterms:modified>
</cp:coreProperties>
</file>